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2" r:id="rId2"/>
  </p:sldMasterIdLst>
  <p:notesMasterIdLst>
    <p:notesMasterId r:id="rId18"/>
  </p:notesMasterIdLst>
  <p:handoutMasterIdLst>
    <p:handoutMasterId r:id="rId19"/>
  </p:handoutMasterIdLst>
  <p:sldIdLst>
    <p:sldId id="365" r:id="rId3"/>
    <p:sldId id="367" r:id="rId4"/>
    <p:sldId id="368" r:id="rId5"/>
    <p:sldId id="369" r:id="rId6"/>
    <p:sldId id="394" r:id="rId7"/>
    <p:sldId id="385" r:id="rId8"/>
    <p:sldId id="397" r:id="rId9"/>
    <p:sldId id="393" r:id="rId10"/>
    <p:sldId id="396" r:id="rId11"/>
    <p:sldId id="386" r:id="rId12"/>
    <p:sldId id="395" r:id="rId13"/>
    <p:sldId id="399" r:id="rId14"/>
    <p:sldId id="398" r:id="rId15"/>
    <p:sldId id="382" r:id="rId16"/>
    <p:sldId id="366" r:id="rId17"/>
  </p:sldIdLst>
  <p:sldSz cx="9144000" cy="6858000" type="screen4x3"/>
  <p:notesSz cx="7315200" cy="96012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14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9966FF"/>
    <a:srgbClr val="6666FF"/>
    <a:srgbClr val="0000FF"/>
    <a:srgbClr val="000099"/>
    <a:srgbClr val="082331"/>
    <a:srgbClr val="2A0000"/>
    <a:srgbClr val="85E8FF"/>
    <a:srgbClr val="CC0000"/>
    <a:srgbClr val="88BF5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8" autoAdjust="0"/>
    <p:restoredTop sz="94709" autoAdjust="0"/>
  </p:normalViewPr>
  <p:slideViewPr>
    <p:cSldViewPr snapToGrid="0" snapToObjects="1">
      <p:cViewPr varScale="1">
        <p:scale>
          <a:sx n="65" d="100"/>
          <a:sy n="65" d="100"/>
        </p:scale>
        <p:origin x="-14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136"/>
    </p:cViewPr>
  </p:sorterViewPr>
  <p:notesViewPr>
    <p:cSldViewPr snapToGrid="0" snapToObjects="1">
      <p:cViewPr varScale="1">
        <p:scale>
          <a:sx n="56" d="100"/>
          <a:sy n="56" d="100"/>
        </p:scale>
        <p:origin x="-1854" y="-90"/>
      </p:cViewPr>
      <p:guideLst>
        <p:guide orient="horz" pos="3024"/>
        <p:guide pos="2304"/>
      </p:guideLst>
    </p:cSldViewPr>
  </p:notesViewPr>
  <p:gridSpacing cx="368685763" cy="3686857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164519-E98B-4903-BD7D-358E7CD144B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pPr rtl="1"/>
          <a:endParaRPr lang="he-IL"/>
        </a:p>
      </dgm:t>
    </dgm:pt>
    <dgm:pt modelId="{289F868E-3C86-4F82-AA75-C3475AA27055}">
      <dgm:prSet phldrT="[Text]" phldr="1"/>
      <dgm:spPr/>
      <dgm:t>
        <a:bodyPr/>
        <a:lstStyle/>
        <a:p>
          <a:pPr rtl="1"/>
          <a:endParaRPr lang="he-IL"/>
        </a:p>
      </dgm:t>
    </dgm:pt>
    <dgm:pt modelId="{B7562412-5263-4E57-ACEC-79F4EF5707C5}" type="parTrans" cxnId="{FC9C403A-7A35-4C2C-9022-8E8C2721BE87}">
      <dgm:prSet/>
      <dgm:spPr/>
      <dgm:t>
        <a:bodyPr/>
        <a:lstStyle/>
        <a:p>
          <a:pPr rtl="1"/>
          <a:endParaRPr lang="he-IL"/>
        </a:p>
      </dgm:t>
    </dgm:pt>
    <dgm:pt modelId="{FF182032-91C6-4DC8-8D2D-6723BF5DC47E}" type="sibTrans" cxnId="{FC9C403A-7A35-4C2C-9022-8E8C2721BE87}">
      <dgm:prSet/>
      <dgm:spPr/>
      <dgm:t>
        <a:bodyPr/>
        <a:lstStyle/>
        <a:p>
          <a:pPr rtl="1"/>
          <a:endParaRPr lang="he-IL"/>
        </a:p>
      </dgm:t>
    </dgm:pt>
    <dgm:pt modelId="{F4135D05-4E45-456F-BA2E-4C0F2A74F25D}">
      <dgm:prSet phldrT="[Text]" phldr="1"/>
      <dgm:spPr/>
      <dgm:t>
        <a:bodyPr/>
        <a:lstStyle/>
        <a:p>
          <a:pPr rtl="1"/>
          <a:endParaRPr lang="he-IL"/>
        </a:p>
      </dgm:t>
    </dgm:pt>
    <dgm:pt modelId="{AE9069A6-EE5A-4EBE-889A-BE7F78E117A6}" type="parTrans" cxnId="{7862C065-731B-4149-BD61-CE205B867727}">
      <dgm:prSet/>
      <dgm:spPr/>
      <dgm:t>
        <a:bodyPr/>
        <a:lstStyle/>
        <a:p>
          <a:pPr rtl="1"/>
          <a:endParaRPr lang="he-IL"/>
        </a:p>
      </dgm:t>
    </dgm:pt>
    <dgm:pt modelId="{AE72BCE3-FE15-4355-9E92-6D54A794CDC3}" type="sibTrans" cxnId="{7862C065-731B-4149-BD61-CE205B867727}">
      <dgm:prSet/>
      <dgm:spPr/>
      <dgm:t>
        <a:bodyPr/>
        <a:lstStyle/>
        <a:p>
          <a:pPr rtl="1"/>
          <a:endParaRPr lang="he-IL"/>
        </a:p>
      </dgm:t>
    </dgm:pt>
    <dgm:pt modelId="{259F3FDD-F005-45C5-98A3-DEC9A4FE7716}">
      <dgm:prSet phldrT="[Text]" phldr="1"/>
      <dgm:spPr/>
      <dgm:t>
        <a:bodyPr/>
        <a:lstStyle/>
        <a:p>
          <a:pPr rtl="1"/>
          <a:endParaRPr lang="he-IL"/>
        </a:p>
      </dgm:t>
    </dgm:pt>
    <dgm:pt modelId="{DF2FB7F5-34A1-4890-BAAC-B754C77C60F8}" type="parTrans" cxnId="{2CEF51CA-D400-4A10-BBAB-02C51713D495}">
      <dgm:prSet/>
      <dgm:spPr/>
      <dgm:t>
        <a:bodyPr/>
        <a:lstStyle/>
        <a:p>
          <a:pPr rtl="1"/>
          <a:endParaRPr lang="he-IL"/>
        </a:p>
      </dgm:t>
    </dgm:pt>
    <dgm:pt modelId="{9B2AC31A-8FD9-49C9-B9EB-76E668F64FA6}" type="sibTrans" cxnId="{2CEF51CA-D400-4A10-BBAB-02C51713D495}">
      <dgm:prSet/>
      <dgm:spPr/>
      <dgm:t>
        <a:bodyPr/>
        <a:lstStyle/>
        <a:p>
          <a:pPr rtl="1"/>
          <a:endParaRPr lang="he-IL"/>
        </a:p>
      </dgm:t>
    </dgm:pt>
    <dgm:pt modelId="{912146BA-79DE-4BC6-89A5-ADD9C049BF3E}" type="pres">
      <dgm:prSet presAssocID="{7F164519-E98B-4903-BD7D-358E7CD144B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2758A9DE-D77E-4DF7-9806-3D962C6EB850}" type="pres">
      <dgm:prSet presAssocID="{289F868E-3C86-4F82-AA75-C3475AA27055}" presName="parentLin" presStyleCnt="0"/>
      <dgm:spPr/>
    </dgm:pt>
    <dgm:pt modelId="{E5E3BF74-A519-4BF3-A8B5-EDC9508BC633}" type="pres">
      <dgm:prSet presAssocID="{289F868E-3C86-4F82-AA75-C3475AA27055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ED5627B5-7032-4AF5-977A-278E3CB9F079}" type="pres">
      <dgm:prSet presAssocID="{289F868E-3C86-4F82-AA75-C3475AA2705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4004273-A91D-4FAB-B0D7-ADF7970F39DF}" type="pres">
      <dgm:prSet presAssocID="{289F868E-3C86-4F82-AA75-C3475AA27055}" presName="negativeSpace" presStyleCnt="0"/>
      <dgm:spPr/>
    </dgm:pt>
    <dgm:pt modelId="{3BEC35FC-2582-4FA6-BF28-1E2D8BFFF826}" type="pres">
      <dgm:prSet presAssocID="{289F868E-3C86-4F82-AA75-C3475AA27055}" presName="childText" presStyleLbl="conFgAcc1" presStyleIdx="0" presStyleCnt="3">
        <dgm:presLayoutVars>
          <dgm:bulletEnabled val="1"/>
        </dgm:presLayoutVars>
      </dgm:prSet>
      <dgm:spPr/>
    </dgm:pt>
    <dgm:pt modelId="{01273E7A-9DE2-463F-8B56-992F0780601E}" type="pres">
      <dgm:prSet presAssocID="{FF182032-91C6-4DC8-8D2D-6723BF5DC47E}" presName="spaceBetweenRectangles" presStyleCnt="0"/>
      <dgm:spPr/>
    </dgm:pt>
    <dgm:pt modelId="{C880F81F-45D7-4D89-8FEA-73810324EC1F}" type="pres">
      <dgm:prSet presAssocID="{F4135D05-4E45-456F-BA2E-4C0F2A74F25D}" presName="parentLin" presStyleCnt="0"/>
      <dgm:spPr/>
    </dgm:pt>
    <dgm:pt modelId="{4AB28444-A1DF-436B-BED8-1EDFECA616A8}" type="pres">
      <dgm:prSet presAssocID="{F4135D05-4E45-456F-BA2E-4C0F2A74F25D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C1D0D03A-1451-428E-A45A-C7D6ED4D9516}" type="pres">
      <dgm:prSet presAssocID="{F4135D05-4E45-456F-BA2E-4C0F2A74F25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8195991-D9C6-4006-BEA7-D903CCEE098A}" type="pres">
      <dgm:prSet presAssocID="{F4135D05-4E45-456F-BA2E-4C0F2A74F25D}" presName="negativeSpace" presStyleCnt="0"/>
      <dgm:spPr/>
    </dgm:pt>
    <dgm:pt modelId="{212B1E18-CB2E-438C-A1BE-D5C6BBC92417}" type="pres">
      <dgm:prSet presAssocID="{F4135D05-4E45-456F-BA2E-4C0F2A74F25D}" presName="childText" presStyleLbl="conFgAcc1" presStyleIdx="1" presStyleCnt="3">
        <dgm:presLayoutVars>
          <dgm:bulletEnabled val="1"/>
        </dgm:presLayoutVars>
      </dgm:prSet>
      <dgm:spPr/>
    </dgm:pt>
    <dgm:pt modelId="{48DA0ACD-3033-458D-89D5-3C2290845986}" type="pres">
      <dgm:prSet presAssocID="{AE72BCE3-FE15-4355-9E92-6D54A794CDC3}" presName="spaceBetweenRectangles" presStyleCnt="0"/>
      <dgm:spPr/>
    </dgm:pt>
    <dgm:pt modelId="{CADE18E4-642F-4AC5-B892-B963987B1558}" type="pres">
      <dgm:prSet presAssocID="{259F3FDD-F005-45C5-98A3-DEC9A4FE7716}" presName="parentLin" presStyleCnt="0"/>
      <dgm:spPr/>
    </dgm:pt>
    <dgm:pt modelId="{F1C9C276-3455-4D54-B5D0-6742B65FD1B4}" type="pres">
      <dgm:prSet presAssocID="{259F3FDD-F005-45C5-98A3-DEC9A4FE7716}" presName="parentLeftMargin" presStyleLbl="node1" presStyleIdx="1" presStyleCnt="3"/>
      <dgm:spPr/>
      <dgm:t>
        <a:bodyPr/>
        <a:lstStyle/>
        <a:p>
          <a:pPr rtl="1"/>
          <a:endParaRPr lang="he-IL"/>
        </a:p>
      </dgm:t>
    </dgm:pt>
    <dgm:pt modelId="{09BE4CC7-48AC-47C1-8C2E-B4343A249C1F}" type="pres">
      <dgm:prSet presAssocID="{259F3FDD-F005-45C5-98A3-DEC9A4FE771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E55B132-74C2-41AC-BB5B-C8293D9B1EFC}" type="pres">
      <dgm:prSet presAssocID="{259F3FDD-F005-45C5-98A3-DEC9A4FE7716}" presName="negativeSpace" presStyleCnt="0"/>
      <dgm:spPr/>
    </dgm:pt>
    <dgm:pt modelId="{9078B2F0-8BEB-4B25-94BA-0C02CE00E0C1}" type="pres">
      <dgm:prSet presAssocID="{259F3FDD-F005-45C5-98A3-DEC9A4FE771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3C8E77A-1E17-448C-8C6A-DAFAFB73AB59}" type="presOf" srcId="{259F3FDD-F005-45C5-98A3-DEC9A4FE7716}" destId="{09BE4CC7-48AC-47C1-8C2E-B4343A249C1F}" srcOrd="1" destOrd="0" presId="urn:microsoft.com/office/officeart/2005/8/layout/list1"/>
    <dgm:cxn modelId="{1A310744-B592-49D3-B0E7-B5807EE30D82}" type="presOf" srcId="{289F868E-3C86-4F82-AA75-C3475AA27055}" destId="{E5E3BF74-A519-4BF3-A8B5-EDC9508BC633}" srcOrd="0" destOrd="0" presId="urn:microsoft.com/office/officeart/2005/8/layout/list1"/>
    <dgm:cxn modelId="{7577A4FC-7987-44B1-9728-B3F93512684F}" type="presOf" srcId="{F4135D05-4E45-456F-BA2E-4C0F2A74F25D}" destId="{C1D0D03A-1451-428E-A45A-C7D6ED4D9516}" srcOrd="1" destOrd="0" presId="urn:microsoft.com/office/officeart/2005/8/layout/list1"/>
    <dgm:cxn modelId="{7862C065-731B-4149-BD61-CE205B867727}" srcId="{7F164519-E98B-4903-BD7D-358E7CD144B8}" destId="{F4135D05-4E45-456F-BA2E-4C0F2A74F25D}" srcOrd="1" destOrd="0" parTransId="{AE9069A6-EE5A-4EBE-889A-BE7F78E117A6}" sibTransId="{AE72BCE3-FE15-4355-9E92-6D54A794CDC3}"/>
    <dgm:cxn modelId="{F3F91A4C-E4E6-4DB1-B9B4-E89E9E851193}" type="presOf" srcId="{289F868E-3C86-4F82-AA75-C3475AA27055}" destId="{ED5627B5-7032-4AF5-977A-278E3CB9F079}" srcOrd="1" destOrd="0" presId="urn:microsoft.com/office/officeart/2005/8/layout/list1"/>
    <dgm:cxn modelId="{041E59A8-200F-4C3E-9C42-5B7E21D35AB3}" type="presOf" srcId="{F4135D05-4E45-456F-BA2E-4C0F2A74F25D}" destId="{4AB28444-A1DF-436B-BED8-1EDFECA616A8}" srcOrd="0" destOrd="0" presId="urn:microsoft.com/office/officeart/2005/8/layout/list1"/>
    <dgm:cxn modelId="{DAA72BEB-9D9A-4803-817D-236ED046102F}" type="presOf" srcId="{7F164519-E98B-4903-BD7D-358E7CD144B8}" destId="{912146BA-79DE-4BC6-89A5-ADD9C049BF3E}" srcOrd="0" destOrd="0" presId="urn:microsoft.com/office/officeart/2005/8/layout/list1"/>
    <dgm:cxn modelId="{1E1480A6-7301-4994-91F9-F12D63CD7723}" type="presOf" srcId="{259F3FDD-F005-45C5-98A3-DEC9A4FE7716}" destId="{F1C9C276-3455-4D54-B5D0-6742B65FD1B4}" srcOrd="0" destOrd="0" presId="urn:microsoft.com/office/officeart/2005/8/layout/list1"/>
    <dgm:cxn modelId="{2CEF51CA-D400-4A10-BBAB-02C51713D495}" srcId="{7F164519-E98B-4903-BD7D-358E7CD144B8}" destId="{259F3FDD-F005-45C5-98A3-DEC9A4FE7716}" srcOrd="2" destOrd="0" parTransId="{DF2FB7F5-34A1-4890-BAAC-B754C77C60F8}" sibTransId="{9B2AC31A-8FD9-49C9-B9EB-76E668F64FA6}"/>
    <dgm:cxn modelId="{FC9C403A-7A35-4C2C-9022-8E8C2721BE87}" srcId="{7F164519-E98B-4903-BD7D-358E7CD144B8}" destId="{289F868E-3C86-4F82-AA75-C3475AA27055}" srcOrd="0" destOrd="0" parTransId="{B7562412-5263-4E57-ACEC-79F4EF5707C5}" sibTransId="{FF182032-91C6-4DC8-8D2D-6723BF5DC47E}"/>
    <dgm:cxn modelId="{B471B35C-3D20-46D9-A8FD-9E855EBB18E7}" type="presParOf" srcId="{912146BA-79DE-4BC6-89A5-ADD9C049BF3E}" destId="{2758A9DE-D77E-4DF7-9806-3D962C6EB850}" srcOrd="0" destOrd="0" presId="urn:microsoft.com/office/officeart/2005/8/layout/list1"/>
    <dgm:cxn modelId="{04C373AE-5106-4C12-A697-9AD6BC607D22}" type="presParOf" srcId="{2758A9DE-D77E-4DF7-9806-3D962C6EB850}" destId="{E5E3BF74-A519-4BF3-A8B5-EDC9508BC633}" srcOrd="0" destOrd="0" presId="urn:microsoft.com/office/officeart/2005/8/layout/list1"/>
    <dgm:cxn modelId="{EA65241B-3631-4887-A54F-145ADBD91BF0}" type="presParOf" srcId="{2758A9DE-D77E-4DF7-9806-3D962C6EB850}" destId="{ED5627B5-7032-4AF5-977A-278E3CB9F079}" srcOrd="1" destOrd="0" presId="urn:microsoft.com/office/officeart/2005/8/layout/list1"/>
    <dgm:cxn modelId="{67002245-4653-4E31-B44E-F15B1AD37D84}" type="presParOf" srcId="{912146BA-79DE-4BC6-89A5-ADD9C049BF3E}" destId="{64004273-A91D-4FAB-B0D7-ADF7970F39DF}" srcOrd="1" destOrd="0" presId="urn:microsoft.com/office/officeart/2005/8/layout/list1"/>
    <dgm:cxn modelId="{01B5157B-1E65-425F-82CB-966F3F8597EE}" type="presParOf" srcId="{912146BA-79DE-4BC6-89A5-ADD9C049BF3E}" destId="{3BEC35FC-2582-4FA6-BF28-1E2D8BFFF826}" srcOrd="2" destOrd="0" presId="urn:microsoft.com/office/officeart/2005/8/layout/list1"/>
    <dgm:cxn modelId="{6AC10D0A-9FCB-4496-8BA1-DA271D636A83}" type="presParOf" srcId="{912146BA-79DE-4BC6-89A5-ADD9C049BF3E}" destId="{01273E7A-9DE2-463F-8B56-992F0780601E}" srcOrd="3" destOrd="0" presId="urn:microsoft.com/office/officeart/2005/8/layout/list1"/>
    <dgm:cxn modelId="{D5C3E8FA-9062-44A1-9447-408725E135A1}" type="presParOf" srcId="{912146BA-79DE-4BC6-89A5-ADD9C049BF3E}" destId="{C880F81F-45D7-4D89-8FEA-73810324EC1F}" srcOrd="4" destOrd="0" presId="urn:microsoft.com/office/officeart/2005/8/layout/list1"/>
    <dgm:cxn modelId="{F545F7EE-EDEF-4C1B-81CE-356C89EB54A7}" type="presParOf" srcId="{C880F81F-45D7-4D89-8FEA-73810324EC1F}" destId="{4AB28444-A1DF-436B-BED8-1EDFECA616A8}" srcOrd="0" destOrd="0" presId="urn:microsoft.com/office/officeart/2005/8/layout/list1"/>
    <dgm:cxn modelId="{25226B5F-FAA9-4DD5-AD49-1A065B980A6C}" type="presParOf" srcId="{C880F81F-45D7-4D89-8FEA-73810324EC1F}" destId="{C1D0D03A-1451-428E-A45A-C7D6ED4D9516}" srcOrd="1" destOrd="0" presId="urn:microsoft.com/office/officeart/2005/8/layout/list1"/>
    <dgm:cxn modelId="{B127B3D1-2DDA-4AD3-9A94-ED116AE39159}" type="presParOf" srcId="{912146BA-79DE-4BC6-89A5-ADD9C049BF3E}" destId="{78195991-D9C6-4006-BEA7-D903CCEE098A}" srcOrd="5" destOrd="0" presId="urn:microsoft.com/office/officeart/2005/8/layout/list1"/>
    <dgm:cxn modelId="{AF4114F1-CF59-4321-99D6-71A5DE0AB538}" type="presParOf" srcId="{912146BA-79DE-4BC6-89A5-ADD9C049BF3E}" destId="{212B1E18-CB2E-438C-A1BE-D5C6BBC92417}" srcOrd="6" destOrd="0" presId="urn:microsoft.com/office/officeart/2005/8/layout/list1"/>
    <dgm:cxn modelId="{1ABEA8EF-93CC-41DC-98E2-91C1FC0F485C}" type="presParOf" srcId="{912146BA-79DE-4BC6-89A5-ADD9C049BF3E}" destId="{48DA0ACD-3033-458D-89D5-3C2290845986}" srcOrd="7" destOrd="0" presId="urn:microsoft.com/office/officeart/2005/8/layout/list1"/>
    <dgm:cxn modelId="{4F029D2D-0239-49C4-8DAB-EBCC8215604E}" type="presParOf" srcId="{912146BA-79DE-4BC6-89A5-ADD9C049BF3E}" destId="{CADE18E4-642F-4AC5-B892-B963987B1558}" srcOrd="8" destOrd="0" presId="urn:microsoft.com/office/officeart/2005/8/layout/list1"/>
    <dgm:cxn modelId="{C94C4C1C-FE3F-4D7C-A019-4ACEA03763D1}" type="presParOf" srcId="{CADE18E4-642F-4AC5-B892-B963987B1558}" destId="{F1C9C276-3455-4D54-B5D0-6742B65FD1B4}" srcOrd="0" destOrd="0" presId="urn:microsoft.com/office/officeart/2005/8/layout/list1"/>
    <dgm:cxn modelId="{AE74C5F2-E535-4394-A519-243C9A11C4C4}" type="presParOf" srcId="{CADE18E4-642F-4AC5-B892-B963987B1558}" destId="{09BE4CC7-48AC-47C1-8C2E-B4343A249C1F}" srcOrd="1" destOrd="0" presId="urn:microsoft.com/office/officeart/2005/8/layout/list1"/>
    <dgm:cxn modelId="{FA3ED764-C9B4-4667-BE9D-8C7E5A798F2C}" type="presParOf" srcId="{912146BA-79DE-4BC6-89A5-ADD9C049BF3E}" destId="{4E55B132-74C2-41AC-BB5B-C8293D9B1EFC}" srcOrd="9" destOrd="0" presId="urn:microsoft.com/office/officeart/2005/8/layout/list1"/>
    <dgm:cxn modelId="{73D45D58-61FC-40D9-AF3F-A3032FB7F5CC}" type="presParOf" srcId="{912146BA-79DE-4BC6-89A5-ADD9C049BF3E}" destId="{9078B2F0-8BEB-4B25-94BA-0C02CE00E0C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76D047-2B33-4E99-8991-99C190653E39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he-IL"/>
        </a:p>
      </dgm:t>
    </dgm:pt>
    <dgm:pt modelId="{A0517875-8F9C-4DA1-BC00-6E609D460EBB}">
      <dgm:prSet phldrT="[Text]"/>
      <dgm:spPr>
        <a:solidFill>
          <a:srgbClr val="000099"/>
        </a:solidFill>
      </dgm:spPr>
      <dgm:t>
        <a:bodyPr/>
        <a:lstStyle/>
        <a:p>
          <a:pPr algn="r" rtl="1"/>
          <a:r>
            <a:rPr lang="he-IL" b="1" dirty="0" smtClean="0"/>
            <a:t>רקע </a:t>
          </a:r>
          <a:r>
            <a:rPr lang="he-IL" b="1" dirty="0" smtClean="0"/>
            <a:t>ראשוני - המניע</a:t>
          </a:r>
          <a:endParaRPr lang="he-IL" b="1" dirty="0"/>
        </a:p>
      </dgm:t>
    </dgm:pt>
    <dgm:pt modelId="{E12B2C95-9CD5-4061-9AA4-84BF0145FEAD}" type="parTrans" cxnId="{A87BA1EF-8283-4D10-B662-D186D863E7FC}">
      <dgm:prSet/>
      <dgm:spPr/>
      <dgm:t>
        <a:bodyPr/>
        <a:lstStyle/>
        <a:p>
          <a:pPr rtl="1"/>
          <a:endParaRPr lang="he-IL" b="1"/>
        </a:p>
      </dgm:t>
    </dgm:pt>
    <dgm:pt modelId="{A8FBF5F6-B7A2-476F-B352-C7FFFAA6DC03}" type="sibTrans" cxnId="{A87BA1EF-8283-4D10-B662-D186D863E7FC}">
      <dgm:prSet/>
      <dgm:spPr/>
      <dgm:t>
        <a:bodyPr/>
        <a:lstStyle/>
        <a:p>
          <a:pPr rtl="1"/>
          <a:endParaRPr lang="he-IL" b="1"/>
        </a:p>
      </dgm:t>
    </dgm:pt>
    <dgm:pt modelId="{92F3DA94-EBE1-4953-8A80-151518203179}">
      <dgm:prSet phldrT="[Text]"/>
      <dgm:spPr>
        <a:solidFill>
          <a:srgbClr val="0000FF"/>
        </a:solidFill>
      </dgm:spPr>
      <dgm:t>
        <a:bodyPr/>
        <a:lstStyle/>
        <a:p>
          <a:pPr algn="r" rtl="1"/>
          <a:r>
            <a:rPr lang="he-IL" b="1" dirty="0" smtClean="0"/>
            <a:t>קידום </a:t>
          </a:r>
          <a:r>
            <a:rPr lang="he-IL" b="1" dirty="0" smtClean="0"/>
            <a:t>החיסכון </a:t>
          </a:r>
          <a:r>
            <a:rPr lang="he-IL" b="1" dirty="0" smtClean="0"/>
            <a:t>בארגון - הזדמנויות</a:t>
          </a:r>
          <a:endParaRPr lang="he-IL" b="1" dirty="0"/>
        </a:p>
      </dgm:t>
    </dgm:pt>
    <dgm:pt modelId="{6771B1BB-E7AE-42A0-828F-F2A66DB626BB}" type="parTrans" cxnId="{49FC3A90-7CB9-47C5-B308-16313FE5F8EA}">
      <dgm:prSet/>
      <dgm:spPr/>
      <dgm:t>
        <a:bodyPr/>
        <a:lstStyle/>
        <a:p>
          <a:pPr rtl="1"/>
          <a:endParaRPr lang="he-IL" b="1"/>
        </a:p>
      </dgm:t>
    </dgm:pt>
    <dgm:pt modelId="{C52C010C-603E-4EE1-B446-F7CE419AF2A4}" type="sibTrans" cxnId="{49FC3A90-7CB9-47C5-B308-16313FE5F8EA}">
      <dgm:prSet/>
      <dgm:spPr/>
      <dgm:t>
        <a:bodyPr/>
        <a:lstStyle/>
        <a:p>
          <a:pPr rtl="1"/>
          <a:endParaRPr lang="he-IL" b="1"/>
        </a:p>
      </dgm:t>
    </dgm:pt>
    <dgm:pt modelId="{FBB6B5B3-18BE-4A83-B32E-ED36675B9B38}">
      <dgm:prSet phldrT="[Text]"/>
      <dgm:spPr>
        <a:solidFill>
          <a:srgbClr val="3366FF"/>
        </a:solidFill>
      </dgm:spPr>
      <dgm:t>
        <a:bodyPr/>
        <a:lstStyle/>
        <a:p>
          <a:pPr algn="r" rtl="1"/>
          <a:r>
            <a:rPr lang="en-US" b="1" dirty="0" smtClean="0"/>
            <a:t>Water Footprint</a:t>
          </a:r>
          <a:r>
            <a:rPr lang="he-IL" b="1" dirty="0" smtClean="0"/>
            <a:t> - הסבר כללי</a:t>
          </a:r>
          <a:endParaRPr lang="he-IL" b="1" dirty="0"/>
        </a:p>
      </dgm:t>
    </dgm:pt>
    <dgm:pt modelId="{2B31F747-0039-445F-8C5F-A5B0258D58E5}" type="parTrans" cxnId="{1A0D2845-E9C6-4006-B413-751133C49BEF}">
      <dgm:prSet/>
      <dgm:spPr/>
      <dgm:t>
        <a:bodyPr/>
        <a:lstStyle/>
        <a:p>
          <a:pPr rtl="1"/>
          <a:endParaRPr lang="he-IL" b="1"/>
        </a:p>
      </dgm:t>
    </dgm:pt>
    <dgm:pt modelId="{E99D099D-893A-42E7-BEFA-77F8752A1FF1}" type="sibTrans" cxnId="{1A0D2845-E9C6-4006-B413-751133C49BEF}">
      <dgm:prSet/>
      <dgm:spPr/>
      <dgm:t>
        <a:bodyPr/>
        <a:lstStyle/>
        <a:p>
          <a:pPr rtl="1"/>
          <a:endParaRPr lang="he-IL" b="1"/>
        </a:p>
      </dgm:t>
    </dgm:pt>
    <dgm:pt modelId="{DF484F03-7779-430D-863D-C2640E34E1E8}">
      <dgm:prSet phldrT="[Text]"/>
      <dgm:spPr>
        <a:solidFill>
          <a:srgbClr val="6666FF"/>
        </a:solidFill>
      </dgm:spPr>
      <dgm:t>
        <a:bodyPr/>
        <a:lstStyle/>
        <a:p>
          <a:pPr algn="r" rtl="1"/>
          <a:r>
            <a:rPr lang="en-US" b="1" dirty="0" smtClean="0"/>
            <a:t>Water Footprint</a:t>
          </a:r>
          <a:r>
            <a:rPr lang="he-IL" b="1" dirty="0" smtClean="0"/>
            <a:t> – פירוט שלבי פעולה בארגון</a:t>
          </a:r>
          <a:endParaRPr lang="he-IL" b="1" dirty="0"/>
        </a:p>
      </dgm:t>
    </dgm:pt>
    <dgm:pt modelId="{6DC3510C-CC6B-4AC9-B326-42D1307D6142}" type="parTrans" cxnId="{FF843920-A5FE-46EC-8A96-36ADF567A7ED}">
      <dgm:prSet/>
      <dgm:spPr/>
      <dgm:t>
        <a:bodyPr/>
        <a:lstStyle/>
        <a:p>
          <a:pPr rtl="1"/>
          <a:endParaRPr lang="he-IL" b="1"/>
        </a:p>
      </dgm:t>
    </dgm:pt>
    <dgm:pt modelId="{B71C5F32-7EDF-4C25-A01A-86B71CC493AA}" type="sibTrans" cxnId="{FF843920-A5FE-46EC-8A96-36ADF567A7ED}">
      <dgm:prSet/>
      <dgm:spPr/>
      <dgm:t>
        <a:bodyPr/>
        <a:lstStyle/>
        <a:p>
          <a:pPr rtl="1"/>
          <a:endParaRPr lang="he-IL" b="1"/>
        </a:p>
      </dgm:t>
    </dgm:pt>
    <dgm:pt modelId="{B311BCAE-A865-4D6D-B22D-48CB0B1F9D81}">
      <dgm:prSet phldrT="[Text]"/>
      <dgm:spPr>
        <a:solidFill>
          <a:srgbClr val="9966FF"/>
        </a:solidFill>
      </dgm:spPr>
      <dgm:t>
        <a:bodyPr/>
        <a:lstStyle/>
        <a:p>
          <a:pPr algn="r" rtl="1"/>
          <a:r>
            <a:rPr lang="he-IL" b="1" dirty="0" smtClean="0"/>
            <a:t>מקרה בוחן – מפעל </a:t>
          </a:r>
          <a:r>
            <a:rPr lang="he-IL" b="1" dirty="0" err="1" smtClean="0"/>
            <a:t>דופונט</a:t>
          </a:r>
          <a:r>
            <a:rPr lang="he-IL" b="1" dirty="0" smtClean="0"/>
            <a:t> בשיתוף עם חברת </a:t>
          </a:r>
          <a:r>
            <a:rPr lang="en-US" b="1" dirty="0" smtClean="0"/>
            <a:t>GE</a:t>
          </a:r>
          <a:endParaRPr lang="he-IL" b="1" dirty="0"/>
        </a:p>
      </dgm:t>
    </dgm:pt>
    <dgm:pt modelId="{7331C004-F99F-42EB-BB29-42D6328F4A34}" type="parTrans" cxnId="{95E60FE2-E6E7-42DF-A76B-211E89C9D21E}">
      <dgm:prSet/>
      <dgm:spPr/>
      <dgm:t>
        <a:bodyPr/>
        <a:lstStyle/>
        <a:p>
          <a:pPr rtl="1"/>
          <a:endParaRPr lang="he-IL" b="1"/>
        </a:p>
      </dgm:t>
    </dgm:pt>
    <dgm:pt modelId="{47C61B81-DAF4-4DE1-8F51-3FC6DB962991}" type="sibTrans" cxnId="{95E60FE2-E6E7-42DF-A76B-211E89C9D21E}">
      <dgm:prSet/>
      <dgm:spPr/>
      <dgm:t>
        <a:bodyPr/>
        <a:lstStyle/>
        <a:p>
          <a:pPr rtl="1"/>
          <a:endParaRPr lang="he-IL" b="1"/>
        </a:p>
      </dgm:t>
    </dgm:pt>
    <dgm:pt modelId="{1393AE47-49F4-4220-AF4A-B47D82148EF8}" type="pres">
      <dgm:prSet presAssocID="{1476D047-2B33-4E99-8991-99C190653E3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C549242F-3F38-47FA-A1F7-646DBBA438B1}" type="pres">
      <dgm:prSet presAssocID="{A0517875-8F9C-4DA1-BC00-6E609D460EBB}" presName="parentLin" presStyleCnt="0"/>
      <dgm:spPr/>
    </dgm:pt>
    <dgm:pt modelId="{282926EF-85D5-4775-B1DB-3B82BD8C7E40}" type="pres">
      <dgm:prSet presAssocID="{A0517875-8F9C-4DA1-BC00-6E609D460EBB}" presName="parentLeftMargin" presStyleLbl="node1" presStyleIdx="0" presStyleCnt="5"/>
      <dgm:spPr/>
      <dgm:t>
        <a:bodyPr/>
        <a:lstStyle/>
        <a:p>
          <a:pPr rtl="1"/>
          <a:endParaRPr lang="he-IL"/>
        </a:p>
      </dgm:t>
    </dgm:pt>
    <dgm:pt modelId="{C14E5416-929C-4E05-BAD8-D3EC62D64B0A}" type="pres">
      <dgm:prSet presAssocID="{A0517875-8F9C-4DA1-BC00-6E609D460EBB}" presName="parentText" presStyleLbl="node1" presStyleIdx="0" presStyleCnt="5" custScaleX="142857" custLinFactNeighborY="-217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0E9EE08-1077-4B8C-9E23-E96CB4988044}" type="pres">
      <dgm:prSet presAssocID="{A0517875-8F9C-4DA1-BC00-6E609D460EBB}" presName="negativeSpace" presStyleCnt="0"/>
      <dgm:spPr/>
    </dgm:pt>
    <dgm:pt modelId="{8C6DDA3F-DD97-40F2-85AE-5D63710901D3}" type="pres">
      <dgm:prSet presAssocID="{A0517875-8F9C-4DA1-BC00-6E609D460EBB}" presName="childText" presStyleLbl="conFgAcc1" presStyleIdx="0" presStyleCnt="5">
        <dgm:presLayoutVars>
          <dgm:bulletEnabled val="1"/>
        </dgm:presLayoutVars>
      </dgm:prSet>
      <dgm:spPr/>
    </dgm:pt>
    <dgm:pt modelId="{313AC85C-045E-4A8A-BA1D-4E91A491ABC5}" type="pres">
      <dgm:prSet presAssocID="{A8FBF5F6-B7A2-476F-B352-C7FFFAA6DC03}" presName="spaceBetweenRectangles" presStyleCnt="0"/>
      <dgm:spPr/>
    </dgm:pt>
    <dgm:pt modelId="{F26FC425-E891-4747-BCA5-38CBFF4DA57E}" type="pres">
      <dgm:prSet presAssocID="{92F3DA94-EBE1-4953-8A80-151518203179}" presName="parentLin" presStyleCnt="0"/>
      <dgm:spPr/>
    </dgm:pt>
    <dgm:pt modelId="{404251D1-B9C6-4137-B1A6-8E9BB7EAF569}" type="pres">
      <dgm:prSet presAssocID="{92F3DA94-EBE1-4953-8A80-151518203179}" presName="parentLeftMargin" presStyleLbl="node1" presStyleIdx="0" presStyleCnt="5"/>
      <dgm:spPr/>
      <dgm:t>
        <a:bodyPr/>
        <a:lstStyle/>
        <a:p>
          <a:pPr rtl="1"/>
          <a:endParaRPr lang="he-IL"/>
        </a:p>
      </dgm:t>
    </dgm:pt>
    <dgm:pt modelId="{71CCDD88-5442-4B4C-91D0-3EBE5ED82A53}" type="pres">
      <dgm:prSet presAssocID="{92F3DA94-EBE1-4953-8A80-151518203179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9AB7D27-3B34-4203-BBC8-AC708D70CF1A}" type="pres">
      <dgm:prSet presAssocID="{92F3DA94-EBE1-4953-8A80-151518203179}" presName="negativeSpace" presStyleCnt="0"/>
      <dgm:spPr/>
    </dgm:pt>
    <dgm:pt modelId="{36FA02AE-095B-4D8C-AFA6-7AB1E4B35B01}" type="pres">
      <dgm:prSet presAssocID="{92F3DA94-EBE1-4953-8A80-151518203179}" presName="childText" presStyleLbl="conFgAcc1" presStyleIdx="1" presStyleCnt="5">
        <dgm:presLayoutVars>
          <dgm:bulletEnabled val="1"/>
        </dgm:presLayoutVars>
      </dgm:prSet>
      <dgm:spPr/>
    </dgm:pt>
    <dgm:pt modelId="{27F5B431-E1D6-4AE7-B103-AD34DC23F41D}" type="pres">
      <dgm:prSet presAssocID="{C52C010C-603E-4EE1-B446-F7CE419AF2A4}" presName="spaceBetweenRectangles" presStyleCnt="0"/>
      <dgm:spPr/>
    </dgm:pt>
    <dgm:pt modelId="{7DCDA8A0-F539-4004-A2E8-51062E2A1C5F}" type="pres">
      <dgm:prSet presAssocID="{FBB6B5B3-18BE-4A83-B32E-ED36675B9B38}" presName="parentLin" presStyleCnt="0"/>
      <dgm:spPr/>
    </dgm:pt>
    <dgm:pt modelId="{B1ABD797-5482-4C4C-A862-3A47B1F4C8CD}" type="pres">
      <dgm:prSet presAssocID="{FBB6B5B3-18BE-4A83-B32E-ED36675B9B38}" presName="parentLeftMargin" presStyleLbl="node1" presStyleIdx="1" presStyleCnt="5"/>
      <dgm:spPr/>
      <dgm:t>
        <a:bodyPr/>
        <a:lstStyle/>
        <a:p>
          <a:pPr rtl="1"/>
          <a:endParaRPr lang="he-IL"/>
        </a:p>
      </dgm:t>
    </dgm:pt>
    <dgm:pt modelId="{1960C617-85F6-4C78-8CD3-DF5D1FF71B59}" type="pres">
      <dgm:prSet presAssocID="{FBB6B5B3-18BE-4A83-B32E-ED36675B9B38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BE57858-1E61-4A3D-876E-46929E7F9DD1}" type="pres">
      <dgm:prSet presAssocID="{FBB6B5B3-18BE-4A83-B32E-ED36675B9B38}" presName="negativeSpace" presStyleCnt="0"/>
      <dgm:spPr/>
    </dgm:pt>
    <dgm:pt modelId="{BE505CAC-0C94-4843-A52E-C6FEBAE9FB89}" type="pres">
      <dgm:prSet presAssocID="{FBB6B5B3-18BE-4A83-B32E-ED36675B9B38}" presName="childText" presStyleLbl="conFgAcc1" presStyleIdx="2" presStyleCnt="5">
        <dgm:presLayoutVars>
          <dgm:bulletEnabled val="1"/>
        </dgm:presLayoutVars>
      </dgm:prSet>
      <dgm:spPr/>
    </dgm:pt>
    <dgm:pt modelId="{BBFD68DB-E65E-4467-994C-368E54E16812}" type="pres">
      <dgm:prSet presAssocID="{E99D099D-893A-42E7-BEFA-77F8752A1FF1}" presName="spaceBetweenRectangles" presStyleCnt="0"/>
      <dgm:spPr/>
    </dgm:pt>
    <dgm:pt modelId="{8AFFB382-AD01-4E6E-9EC9-EB352E02CE27}" type="pres">
      <dgm:prSet presAssocID="{DF484F03-7779-430D-863D-C2640E34E1E8}" presName="parentLin" presStyleCnt="0"/>
      <dgm:spPr/>
    </dgm:pt>
    <dgm:pt modelId="{AFC7CE5E-43FF-4F0F-8738-3FAB8B7B34D4}" type="pres">
      <dgm:prSet presAssocID="{DF484F03-7779-430D-863D-C2640E34E1E8}" presName="parentLeftMargin" presStyleLbl="node1" presStyleIdx="2" presStyleCnt="5"/>
      <dgm:spPr/>
      <dgm:t>
        <a:bodyPr/>
        <a:lstStyle/>
        <a:p>
          <a:pPr rtl="1"/>
          <a:endParaRPr lang="he-IL"/>
        </a:p>
      </dgm:t>
    </dgm:pt>
    <dgm:pt modelId="{26BF0360-213E-4E2E-8529-92589A895794}" type="pres">
      <dgm:prSet presAssocID="{DF484F03-7779-430D-863D-C2640E34E1E8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A5E6CEE-C10D-48D9-BE9B-D3F340B9542F}" type="pres">
      <dgm:prSet presAssocID="{DF484F03-7779-430D-863D-C2640E34E1E8}" presName="negativeSpace" presStyleCnt="0"/>
      <dgm:spPr/>
    </dgm:pt>
    <dgm:pt modelId="{D479E8C7-D2B9-4067-81C7-1AD45A42ACC5}" type="pres">
      <dgm:prSet presAssocID="{DF484F03-7779-430D-863D-C2640E34E1E8}" presName="childText" presStyleLbl="conFgAcc1" presStyleIdx="3" presStyleCnt="5">
        <dgm:presLayoutVars>
          <dgm:bulletEnabled val="1"/>
        </dgm:presLayoutVars>
      </dgm:prSet>
      <dgm:spPr/>
    </dgm:pt>
    <dgm:pt modelId="{F0E7B64E-6E49-4285-A165-69DED25410EF}" type="pres">
      <dgm:prSet presAssocID="{B71C5F32-7EDF-4C25-A01A-86B71CC493AA}" presName="spaceBetweenRectangles" presStyleCnt="0"/>
      <dgm:spPr/>
    </dgm:pt>
    <dgm:pt modelId="{0D03061D-A767-4A4D-B136-CB2EFF65ED8A}" type="pres">
      <dgm:prSet presAssocID="{B311BCAE-A865-4D6D-B22D-48CB0B1F9D81}" presName="parentLin" presStyleCnt="0"/>
      <dgm:spPr/>
    </dgm:pt>
    <dgm:pt modelId="{FAFF3697-8702-48FC-9FA4-E7631BBA9710}" type="pres">
      <dgm:prSet presAssocID="{B311BCAE-A865-4D6D-B22D-48CB0B1F9D81}" presName="parentLeftMargin" presStyleLbl="node1" presStyleIdx="3" presStyleCnt="5"/>
      <dgm:spPr/>
      <dgm:t>
        <a:bodyPr/>
        <a:lstStyle/>
        <a:p>
          <a:pPr rtl="1"/>
          <a:endParaRPr lang="he-IL"/>
        </a:p>
      </dgm:t>
    </dgm:pt>
    <dgm:pt modelId="{EDC39E06-D3A6-4EA9-8E8C-F1AC52D92E97}" type="pres">
      <dgm:prSet presAssocID="{B311BCAE-A865-4D6D-B22D-48CB0B1F9D81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C57DD3E-9F2C-4CEE-818C-B63C9C58E9A6}" type="pres">
      <dgm:prSet presAssocID="{B311BCAE-A865-4D6D-B22D-48CB0B1F9D81}" presName="negativeSpace" presStyleCnt="0"/>
      <dgm:spPr/>
    </dgm:pt>
    <dgm:pt modelId="{CEEAF425-EFC5-416B-B031-6845B292D663}" type="pres">
      <dgm:prSet presAssocID="{B311BCAE-A865-4D6D-B22D-48CB0B1F9D8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F843920-A5FE-46EC-8A96-36ADF567A7ED}" srcId="{1476D047-2B33-4E99-8991-99C190653E39}" destId="{DF484F03-7779-430D-863D-C2640E34E1E8}" srcOrd="3" destOrd="0" parTransId="{6DC3510C-CC6B-4AC9-B326-42D1307D6142}" sibTransId="{B71C5F32-7EDF-4C25-A01A-86B71CC493AA}"/>
    <dgm:cxn modelId="{A87BA1EF-8283-4D10-B662-D186D863E7FC}" srcId="{1476D047-2B33-4E99-8991-99C190653E39}" destId="{A0517875-8F9C-4DA1-BC00-6E609D460EBB}" srcOrd="0" destOrd="0" parTransId="{E12B2C95-9CD5-4061-9AA4-84BF0145FEAD}" sibTransId="{A8FBF5F6-B7A2-476F-B352-C7FFFAA6DC03}"/>
    <dgm:cxn modelId="{8B458486-28FB-4720-B809-5BCEE7E6351A}" type="presOf" srcId="{92F3DA94-EBE1-4953-8A80-151518203179}" destId="{404251D1-B9C6-4137-B1A6-8E9BB7EAF569}" srcOrd="0" destOrd="0" presId="urn:microsoft.com/office/officeart/2005/8/layout/list1"/>
    <dgm:cxn modelId="{1A0D2845-E9C6-4006-B413-751133C49BEF}" srcId="{1476D047-2B33-4E99-8991-99C190653E39}" destId="{FBB6B5B3-18BE-4A83-B32E-ED36675B9B38}" srcOrd="2" destOrd="0" parTransId="{2B31F747-0039-445F-8C5F-A5B0258D58E5}" sibTransId="{E99D099D-893A-42E7-BEFA-77F8752A1FF1}"/>
    <dgm:cxn modelId="{26815729-2675-4E4E-9883-203F34E2D557}" type="presOf" srcId="{B311BCAE-A865-4D6D-B22D-48CB0B1F9D81}" destId="{EDC39E06-D3A6-4EA9-8E8C-F1AC52D92E97}" srcOrd="1" destOrd="0" presId="urn:microsoft.com/office/officeart/2005/8/layout/list1"/>
    <dgm:cxn modelId="{C93E4429-EDB8-4A84-B565-E429CE61DE1E}" type="presOf" srcId="{1476D047-2B33-4E99-8991-99C190653E39}" destId="{1393AE47-49F4-4220-AF4A-B47D82148EF8}" srcOrd="0" destOrd="0" presId="urn:microsoft.com/office/officeart/2005/8/layout/list1"/>
    <dgm:cxn modelId="{065C6EA3-57E7-4A8C-819D-4EB899755398}" type="presOf" srcId="{FBB6B5B3-18BE-4A83-B32E-ED36675B9B38}" destId="{B1ABD797-5482-4C4C-A862-3A47B1F4C8CD}" srcOrd="0" destOrd="0" presId="urn:microsoft.com/office/officeart/2005/8/layout/list1"/>
    <dgm:cxn modelId="{6C1779C7-5766-41F8-90F4-F960EB353DB5}" type="presOf" srcId="{A0517875-8F9C-4DA1-BC00-6E609D460EBB}" destId="{282926EF-85D5-4775-B1DB-3B82BD8C7E40}" srcOrd="0" destOrd="0" presId="urn:microsoft.com/office/officeart/2005/8/layout/list1"/>
    <dgm:cxn modelId="{1D9D5B02-978C-4BCF-A055-1A1820C51687}" type="presOf" srcId="{FBB6B5B3-18BE-4A83-B32E-ED36675B9B38}" destId="{1960C617-85F6-4C78-8CD3-DF5D1FF71B59}" srcOrd="1" destOrd="0" presId="urn:microsoft.com/office/officeart/2005/8/layout/list1"/>
    <dgm:cxn modelId="{8382FE14-C96E-497E-BB05-BA3E599E449D}" type="presOf" srcId="{DF484F03-7779-430D-863D-C2640E34E1E8}" destId="{AFC7CE5E-43FF-4F0F-8738-3FAB8B7B34D4}" srcOrd="0" destOrd="0" presId="urn:microsoft.com/office/officeart/2005/8/layout/list1"/>
    <dgm:cxn modelId="{95E60FE2-E6E7-42DF-A76B-211E89C9D21E}" srcId="{1476D047-2B33-4E99-8991-99C190653E39}" destId="{B311BCAE-A865-4D6D-B22D-48CB0B1F9D81}" srcOrd="4" destOrd="0" parTransId="{7331C004-F99F-42EB-BB29-42D6328F4A34}" sibTransId="{47C61B81-DAF4-4DE1-8F51-3FC6DB962991}"/>
    <dgm:cxn modelId="{0852AE74-18F5-4F2F-A1BA-8B0E49D47D0C}" type="presOf" srcId="{B311BCAE-A865-4D6D-B22D-48CB0B1F9D81}" destId="{FAFF3697-8702-48FC-9FA4-E7631BBA9710}" srcOrd="0" destOrd="0" presId="urn:microsoft.com/office/officeart/2005/8/layout/list1"/>
    <dgm:cxn modelId="{9C209C88-C313-4B52-8369-4D371A26FFBC}" type="presOf" srcId="{92F3DA94-EBE1-4953-8A80-151518203179}" destId="{71CCDD88-5442-4B4C-91D0-3EBE5ED82A53}" srcOrd="1" destOrd="0" presId="urn:microsoft.com/office/officeart/2005/8/layout/list1"/>
    <dgm:cxn modelId="{96B4F852-783F-4D7F-83CB-AB37C1484F28}" type="presOf" srcId="{A0517875-8F9C-4DA1-BC00-6E609D460EBB}" destId="{C14E5416-929C-4E05-BAD8-D3EC62D64B0A}" srcOrd="1" destOrd="0" presId="urn:microsoft.com/office/officeart/2005/8/layout/list1"/>
    <dgm:cxn modelId="{49FC3A90-7CB9-47C5-B308-16313FE5F8EA}" srcId="{1476D047-2B33-4E99-8991-99C190653E39}" destId="{92F3DA94-EBE1-4953-8A80-151518203179}" srcOrd="1" destOrd="0" parTransId="{6771B1BB-E7AE-42A0-828F-F2A66DB626BB}" sibTransId="{C52C010C-603E-4EE1-B446-F7CE419AF2A4}"/>
    <dgm:cxn modelId="{1E484CF7-01AE-47DE-BE48-49764D5F104D}" type="presOf" srcId="{DF484F03-7779-430D-863D-C2640E34E1E8}" destId="{26BF0360-213E-4E2E-8529-92589A895794}" srcOrd="1" destOrd="0" presId="urn:microsoft.com/office/officeart/2005/8/layout/list1"/>
    <dgm:cxn modelId="{2B748ECB-2675-4DD2-B338-21818393E6C1}" type="presParOf" srcId="{1393AE47-49F4-4220-AF4A-B47D82148EF8}" destId="{C549242F-3F38-47FA-A1F7-646DBBA438B1}" srcOrd="0" destOrd="0" presId="urn:microsoft.com/office/officeart/2005/8/layout/list1"/>
    <dgm:cxn modelId="{F28C7259-B094-4329-A459-337B16411B16}" type="presParOf" srcId="{C549242F-3F38-47FA-A1F7-646DBBA438B1}" destId="{282926EF-85D5-4775-B1DB-3B82BD8C7E40}" srcOrd="0" destOrd="0" presId="urn:microsoft.com/office/officeart/2005/8/layout/list1"/>
    <dgm:cxn modelId="{BDEE64F8-D021-4998-AA57-E60D87916FE6}" type="presParOf" srcId="{C549242F-3F38-47FA-A1F7-646DBBA438B1}" destId="{C14E5416-929C-4E05-BAD8-D3EC62D64B0A}" srcOrd="1" destOrd="0" presId="urn:microsoft.com/office/officeart/2005/8/layout/list1"/>
    <dgm:cxn modelId="{935D298E-CE4A-452A-B88A-FAFCC3C9AE0B}" type="presParOf" srcId="{1393AE47-49F4-4220-AF4A-B47D82148EF8}" destId="{50E9EE08-1077-4B8C-9E23-E96CB4988044}" srcOrd="1" destOrd="0" presId="urn:microsoft.com/office/officeart/2005/8/layout/list1"/>
    <dgm:cxn modelId="{8613186E-039D-4B32-BE5D-B1E404A5224D}" type="presParOf" srcId="{1393AE47-49F4-4220-AF4A-B47D82148EF8}" destId="{8C6DDA3F-DD97-40F2-85AE-5D63710901D3}" srcOrd="2" destOrd="0" presId="urn:microsoft.com/office/officeart/2005/8/layout/list1"/>
    <dgm:cxn modelId="{EF9B3F6A-594E-4BE2-B22A-F2119E9BA573}" type="presParOf" srcId="{1393AE47-49F4-4220-AF4A-B47D82148EF8}" destId="{313AC85C-045E-4A8A-BA1D-4E91A491ABC5}" srcOrd="3" destOrd="0" presId="urn:microsoft.com/office/officeart/2005/8/layout/list1"/>
    <dgm:cxn modelId="{D4A29653-9042-4240-B366-A7D01095925F}" type="presParOf" srcId="{1393AE47-49F4-4220-AF4A-B47D82148EF8}" destId="{F26FC425-E891-4747-BCA5-38CBFF4DA57E}" srcOrd="4" destOrd="0" presId="urn:microsoft.com/office/officeart/2005/8/layout/list1"/>
    <dgm:cxn modelId="{0CFB3BED-1F83-45DD-841A-35E2A0F8276C}" type="presParOf" srcId="{F26FC425-E891-4747-BCA5-38CBFF4DA57E}" destId="{404251D1-B9C6-4137-B1A6-8E9BB7EAF569}" srcOrd="0" destOrd="0" presId="urn:microsoft.com/office/officeart/2005/8/layout/list1"/>
    <dgm:cxn modelId="{23E6C683-B480-438B-A35E-392D780FA8ED}" type="presParOf" srcId="{F26FC425-E891-4747-BCA5-38CBFF4DA57E}" destId="{71CCDD88-5442-4B4C-91D0-3EBE5ED82A53}" srcOrd="1" destOrd="0" presId="urn:microsoft.com/office/officeart/2005/8/layout/list1"/>
    <dgm:cxn modelId="{2659861E-74BC-4F5A-BAD6-96E8AE80EA96}" type="presParOf" srcId="{1393AE47-49F4-4220-AF4A-B47D82148EF8}" destId="{09AB7D27-3B34-4203-BBC8-AC708D70CF1A}" srcOrd="5" destOrd="0" presId="urn:microsoft.com/office/officeart/2005/8/layout/list1"/>
    <dgm:cxn modelId="{2967EBA7-D7AD-48DA-932B-5E39E7A1EC79}" type="presParOf" srcId="{1393AE47-49F4-4220-AF4A-B47D82148EF8}" destId="{36FA02AE-095B-4D8C-AFA6-7AB1E4B35B01}" srcOrd="6" destOrd="0" presId="urn:microsoft.com/office/officeart/2005/8/layout/list1"/>
    <dgm:cxn modelId="{6C00997E-A030-4D27-BB1E-D9C516271FED}" type="presParOf" srcId="{1393AE47-49F4-4220-AF4A-B47D82148EF8}" destId="{27F5B431-E1D6-4AE7-B103-AD34DC23F41D}" srcOrd="7" destOrd="0" presId="urn:microsoft.com/office/officeart/2005/8/layout/list1"/>
    <dgm:cxn modelId="{F8AB3D8F-2CED-490A-8F27-C2A06A691D86}" type="presParOf" srcId="{1393AE47-49F4-4220-AF4A-B47D82148EF8}" destId="{7DCDA8A0-F539-4004-A2E8-51062E2A1C5F}" srcOrd="8" destOrd="0" presId="urn:microsoft.com/office/officeart/2005/8/layout/list1"/>
    <dgm:cxn modelId="{129902B9-8677-4AB6-85C2-F022DBF8F5E8}" type="presParOf" srcId="{7DCDA8A0-F539-4004-A2E8-51062E2A1C5F}" destId="{B1ABD797-5482-4C4C-A862-3A47B1F4C8CD}" srcOrd="0" destOrd="0" presId="urn:microsoft.com/office/officeart/2005/8/layout/list1"/>
    <dgm:cxn modelId="{545B7C0D-E555-4AAF-B037-117306C1F07A}" type="presParOf" srcId="{7DCDA8A0-F539-4004-A2E8-51062E2A1C5F}" destId="{1960C617-85F6-4C78-8CD3-DF5D1FF71B59}" srcOrd="1" destOrd="0" presId="urn:microsoft.com/office/officeart/2005/8/layout/list1"/>
    <dgm:cxn modelId="{B2CCF0D6-3FD5-4BB0-84B6-CBCF8A25CDC0}" type="presParOf" srcId="{1393AE47-49F4-4220-AF4A-B47D82148EF8}" destId="{BBE57858-1E61-4A3D-876E-46929E7F9DD1}" srcOrd="9" destOrd="0" presId="urn:microsoft.com/office/officeart/2005/8/layout/list1"/>
    <dgm:cxn modelId="{E430EC56-D719-4272-87D5-428862BA5742}" type="presParOf" srcId="{1393AE47-49F4-4220-AF4A-B47D82148EF8}" destId="{BE505CAC-0C94-4843-A52E-C6FEBAE9FB89}" srcOrd="10" destOrd="0" presId="urn:microsoft.com/office/officeart/2005/8/layout/list1"/>
    <dgm:cxn modelId="{A9EF5196-8B29-45AF-8511-BF99D3D50BD8}" type="presParOf" srcId="{1393AE47-49F4-4220-AF4A-B47D82148EF8}" destId="{BBFD68DB-E65E-4467-994C-368E54E16812}" srcOrd="11" destOrd="0" presId="urn:microsoft.com/office/officeart/2005/8/layout/list1"/>
    <dgm:cxn modelId="{6F468CE8-3AA6-4F60-97B0-0619CC3EB474}" type="presParOf" srcId="{1393AE47-49F4-4220-AF4A-B47D82148EF8}" destId="{8AFFB382-AD01-4E6E-9EC9-EB352E02CE27}" srcOrd="12" destOrd="0" presId="urn:microsoft.com/office/officeart/2005/8/layout/list1"/>
    <dgm:cxn modelId="{A3629158-C5F6-45AF-B17D-7B8F57D70EFF}" type="presParOf" srcId="{8AFFB382-AD01-4E6E-9EC9-EB352E02CE27}" destId="{AFC7CE5E-43FF-4F0F-8738-3FAB8B7B34D4}" srcOrd="0" destOrd="0" presId="urn:microsoft.com/office/officeart/2005/8/layout/list1"/>
    <dgm:cxn modelId="{8F23F1B3-43FA-423D-A618-BD17CA4C56E3}" type="presParOf" srcId="{8AFFB382-AD01-4E6E-9EC9-EB352E02CE27}" destId="{26BF0360-213E-4E2E-8529-92589A895794}" srcOrd="1" destOrd="0" presId="urn:microsoft.com/office/officeart/2005/8/layout/list1"/>
    <dgm:cxn modelId="{4617B747-C897-408D-89F7-206765264328}" type="presParOf" srcId="{1393AE47-49F4-4220-AF4A-B47D82148EF8}" destId="{4A5E6CEE-C10D-48D9-BE9B-D3F340B9542F}" srcOrd="13" destOrd="0" presId="urn:microsoft.com/office/officeart/2005/8/layout/list1"/>
    <dgm:cxn modelId="{2BEA69A1-3423-4620-9A8B-F6D0EF649A80}" type="presParOf" srcId="{1393AE47-49F4-4220-AF4A-B47D82148EF8}" destId="{D479E8C7-D2B9-4067-81C7-1AD45A42ACC5}" srcOrd="14" destOrd="0" presId="urn:microsoft.com/office/officeart/2005/8/layout/list1"/>
    <dgm:cxn modelId="{FBD82DAF-EF30-43ED-A35D-49B0E86A386B}" type="presParOf" srcId="{1393AE47-49F4-4220-AF4A-B47D82148EF8}" destId="{F0E7B64E-6E49-4285-A165-69DED25410EF}" srcOrd="15" destOrd="0" presId="urn:microsoft.com/office/officeart/2005/8/layout/list1"/>
    <dgm:cxn modelId="{1BCA0C33-5547-4360-9184-CD01F35835B0}" type="presParOf" srcId="{1393AE47-49F4-4220-AF4A-B47D82148EF8}" destId="{0D03061D-A767-4A4D-B136-CB2EFF65ED8A}" srcOrd="16" destOrd="0" presId="urn:microsoft.com/office/officeart/2005/8/layout/list1"/>
    <dgm:cxn modelId="{385E4CC3-6544-4F67-BD38-CB958EC0F6BF}" type="presParOf" srcId="{0D03061D-A767-4A4D-B136-CB2EFF65ED8A}" destId="{FAFF3697-8702-48FC-9FA4-E7631BBA9710}" srcOrd="0" destOrd="0" presId="urn:microsoft.com/office/officeart/2005/8/layout/list1"/>
    <dgm:cxn modelId="{BE2F3A94-A77F-4F0E-903C-EDD3A4A29C17}" type="presParOf" srcId="{0D03061D-A767-4A4D-B136-CB2EFF65ED8A}" destId="{EDC39E06-D3A6-4EA9-8E8C-F1AC52D92E97}" srcOrd="1" destOrd="0" presId="urn:microsoft.com/office/officeart/2005/8/layout/list1"/>
    <dgm:cxn modelId="{A87FB581-3F48-46BC-A586-641BBAD45972}" type="presParOf" srcId="{1393AE47-49F4-4220-AF4A-B47D82148EF8}" destId="{EC57DD3E-9F2C-4CEE-818C-B63C9C58E9A6}" srcOrd="17" destOrd="0" presId="urn:microsoft.com/office/officeart/2005/8/layout/list1"/>
    <dgm:cxn modelId="{ECF418EE-2213-414D-BEE3-A0DDE0390E51}" type="presParOf" srcId="{1393AE47-49F4-4220-AF4A-B47D82148EF8}" destId="{CEEAF425-EFC5-416B-B031-6845B292D66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B2AF50-F7B4-4441-8A26-3E5D4CEAB2D8}" type="doc">
      <dgm:prSet loTypeId="urn:microsoft.com/office/officeart/2005/8/layout/matrix2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he-IL"/>
        </a:p>
      </dgm:t>
    </dgm:pt>
    <dgm:pt modelId="{98D136C6-11B0-4B27-AD64-BF63B62EDD44}">
      <dgm:prSet phldrT="[Text]"/>
      <dgm:spPr/>
      <dgm:t>
        <a:bodyPr/>
        <a:lstStyle/>
        <a:p>
          <a:pPr rtl="1"/>
          <a:r>
            <a:rPr lang="he-IL" dirty="0" smtClean="0"/>
            <a:t>סדר עדיפות 1: מרכיב חיסכון גבוה, עלות נמוכה</a:t>
          </a:r>
          <a:endParaRPr lang="he-IL" dirty="0"/>
        </a:p>
      </dgm:t>
    </dgm:pt>
    <dgm:pt modelId="{03349DF1-425D-4283-BC61-33958A1186CF}" type="parTrans" cxnId="{E78BA737-1110-4905-8843-880C6A0E2735}">
      <dgm:prSet/>
      <dgm:spPr/>
      <dgm:t>
        <a:bodyPr/>
        <a:lstStyle/>
        <a:p>
          <a:pPr rtl="1"/>
          <a:endParaRPr lang="he-IL"/>
        </a:p>
      </dgm:t>
    </dgm:pt>
    <dgm:pt modelId="{6515DAE9-08B6-4C9A-9577-CB409358102C}" type="sibTrans" cxnId="{E78BA737-1110-4905-8843-880C6A0E2735}">
      <dgm:prSet/>
      <dgm:spPr/>
      <dgm:t>
        <a:bodyPr/>
        <a:lstStyle/>
        <a:p>
          <a:pPr rtl="1"/>
          <a:endParaRPr lang="he-IL"/>
        </a:p>
      </dgm:t>
    </dgm:pt>
    <dgm:pt modelId="{51E1B153-CE50-4617-8150-79A5C899A407}">
      <dgm:prSet phldrT="[Text]"/>
      <dgm:spPr/>
      <dgm:t>
        <a:bodyPr/>
        <a:lstStyle/>
        <a:p>
          <a:pPr rtl="1"/>
          <a:r>
            <a:rPr lang="he-IL" dirty="0" smtClean="0"/>
            <a:t>סדר עדיפות 2: מרכיב חיסכון גבוה, דרישה גבוהה לעלויות ומשאבים</a:t>
          </a:r>
          <a:endParaRPr lang="he-IL" dirty="0"/>
        </a:p>
      </dgm:t>
    </dgm:pt>
    <dgm:pt modelId="{B29B3B5E-E3E6-4B1A-A56A-13C388A61BA5}" type="parTrans" cxnId="{F1DA465F-50F3-4BFE-9E70-BAD820AE0F66}">
      <dgm:prSet/>
      <dgm:spPr/>
      <dgm:t>
        <a:bodyPr/>
        <a:lstStyle/>
        <a:p>
          <a:pPr rtl="1"/>
          <a:endParaRPr lang="he-IL"/>
        </a:p>
      </dgm:t>
    </dgm:pt>
    <dgm:pt modelId="{04B95164-C84E-4B9D-AED5-2C33A3A4C902}" type="sibTrans" cxnId="{F1DA465F-50F3-4BFE-9E70-BAD820AE0F66}">
      <dgm:prSet/>
      <dgm:spPr/>
      <dgm:t>
        <a:bodyPr/>
        <a:lstStyle/>
        <a:p>
          <a:pPr rtl="1"/>
          <a:endParaRPr lang="he-IL"/>
        </a:p>
      </dgm:t>
    </dgm:pt>
    <dgm:pt modelId="{030A35B7-8921-40CC-8630-6028857A496B}">
      <dgm:prSet phldrT="[Text]"/>
      <dgm:spPr/>
      <dgm:t>
        <a:bodyPr/>
        <a:lstStyle/>
        <a:p>
          <a:pPr rtl="1"/>
          <a:r>
            <a:rPr lang="he-IL" dirty="0" smtClean="0"/>
            <a:t>סדר עדיפות 2: מרכיב חיסכון  מוגבל, עלות נמוכה "קטיף קל"</a:t>
          </a:r>
          <a:endParaRPr lang="he-IL" dirty="0"/>
        </a:p>
      </dgm:t>
    </dgm:pt>
    <dgm:pt modelId="{DFA9538A-61A5-4F20-9CD8-B65B5AB5056A}" type="parTrans" cxnId="{D45B038D-CEE8-4E41-86E4-0D6FA4EE4CDA}">
      <dgm:prSet/>
      <dgm:spPr/>
      <dgm:t>
        <a:bodyPr/>
        <a:lstStyle/>
        <a:p>
          <a:pPr rtl="1"/>
          <a:endParaRPr lang="he-IL"/>
        </a:p>
      </dgm:t>
    </dgm:pt>
    <dgm:pt modelId="{BEB6EC1D-96E7-42AF-884B-5966DB4A898E}" type="sibTrans" cxnId="{D45B038D-CEE8-4E41-86E4-0D6FA4EE4CDA}">
      <dgm:prSet/>
      <dgm:spPr/>
      <dgm:t>
        <a:bodyPr/>
        <a:lstStyle/>
        <a:p>
          <a:pPr rtl="1"/>
          <a:endParaRPr lang="he-IL"/>
        </a:p>
      </dgm:t>
    </dgm:pt>
    <dgm:pt modelId="{33F03A5B-CEE4-4A0D-958F-E4B0EDE3B86D}">
      <dgm:prSet phldrT="[Text]"/>
      <dgm:spPr/>
      <dgm:t>
        <a:bodyPr/>
        <a:lstStyle/>
        <a:p>
          <a:pPr rtl="1"/>
          <a:r>
            <a:rPr lang="he-IL" dirty="0" smtClean="0"/>
            <a:t>סדר עדיפות 3: עלות גבוהה ביחס למרכיב חיסכון אפשרי – לביצוע </a:t>
          </a:r>
          <a:endParaRPr lang="he-IL" dirty="0"/>
        </a:p>
      </dgm:t>
    </dgm:pt>
    <dgm:pt modelId="{2FCF59BD-D002-4A44-9DE9-8F50649D353D}" type="parTrans" cxnId="{A3692B2F-16AA-4448-A7C6-597EEE5838DD}">
      <dgm:prSet/>
      <dgm:spPr/>
      <dgm:t>
        <a:bodyPr/>
        <a:lstStyle/>
        <a:p>
          <a:pPr rtl="1"/>
          <a:endParaRPr lang="he-IL"/>
        </a:p>
      </dgm:t>
    </dgm:pt>
    <dgm:pt modelId="{263C0A7C-9A8F-45C7-866F-88DB04641994}" type="sibTrans" cxnId="{A3692B2F-16AA-4448-A7C6-597EEE5838DD}">
      <dgm:prSet/>
      <dgm:spPr/>
      <dgm:t>
        <a:bodyPr/>
        <a:lstStyle/>
        <a:p>
          <a:pPr rtl="1"/>
          <a:endParaRPr lang="he-IL"/>
        </a:p>
      </dgm:t>
    </dgm:pt>
    <dgm:pt modelId="{2A0883E6-3A96-497E-90D5-3BC5DA7DC38D}">
      <dgm:prSet phldrT="[Text]"/>
      <dgm:spPr/>
      <dgm:t>
        <a:bodyPr/>
        <a:lstStyle/>
        <a:p>
          <a:pPr rtl="1"/>
          <a:endParaRPr lang="he-IL" dirty="0"/>
        </a:p>
      </dgm:t>
    </dgm:pt>
    <dgm:pt modelId="{767AEBD7-727C-4007-855A-309D6AC38D42}" type="parTrans" cxnId="{701BF56A-C947-4C0E-BFF5-F0FFE559002E}">
      <dgm:prSet/>
      <dgm:spPr/>
      <dgm:t>
        <a:bodyPr/>
        <a:lstStyle/>
        <a:p>
          <a:pPr rtl="1"/>
          <a:endParaRPr lang="he-IL"/>
        </a:p>
      </dgm:t>
    </dgm:pt>
    <dgm:pt modelId="{CD0FA850-1DA1-4E35-A7DF-096714613727}" type="sibTrans" cxnId="{701BF56A-C947-4C0E-BFF5-F0FFE559002E}">
      <dgm:prSet/>
      <dgm:spPr/>
      <dgm:t>
        <a:bodyPr/>
        <a:lstStyle/>
        <a:p>
          <a:pPr rtl="1"/>
          <a:endParaRPr lang="he-IL"/>
        </a:p>
      </dgm:t>
    </dgm:pt>
    <dgm:pt modelId="{A0F9460C-4E88-4834-B415-F1D194DD338F}" type="pres">
      <dgm:prSet presAssocID="{65B2AF50-F7B4-4441-8A26-3E5D4CEAB2D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34BDA3F8-3586-4769-9CFF-192B2151C690}" type="pres">
      <dgm:prSet presAssocID="{65B2AF50-F7B4-4441-8A26-3E5D4CEAB2D8}" presName="axisShape" presStyleLbl="bgShp" presStyleIdx="0" presStyleCnt="1"/>
      <dgm:spPr/>
    </dgm:pt>
    <dgm:pt modelId="{F55DBB3C-1F49-4514-A8B2-A1B0B2F237B8}" type="pres">
      <dgm:prSet presAssocID="{65B2AF50-F7B4-4441-8A26-3E5D4CEAB2D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917F913-6BDD-4865-86EB-87ED014E7974}" type="pres">
      <dgm:prSet presAssocID="{65B2AF50-F7B4-4441-8A26-3E5D4CEAB2D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D1B600B-14DD-4E35-B7C7-A54FAE4C944B}" type="pres">
      <dgm:prSet presAssocID="{65B2AF50-F7B4-4441-8A26-3E5D4CEAB2D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7FBED2F-049E-432B-B232-3EAA154A62EE}" type="pres">
      <dgm:prSet presAssocID="{65B2AF50-F7B4-4441-8A26-3E5D4CEAB2D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D45B038D-CEE8-4E41-86E4-0D6FA4EE4CDA}" srcId="{65B2AF50-F7B4-4441-8A26-3E5D4CEAB2D8}" destId="{030A35B7-8921-40CC-8630-6028857A496B}" srcOrd="2" destOrd="0" parTransId="{DFA9538A-61A5-4F20-9CD8-B65B5AB5056A}" sibTransId="{BEB6EC1D-96E7-42AF-884B-5966DB4A898E}"/>
    <dgm:cxn modelId="{9BE3B8A8-3F07-45C9-9EA8-CE1D42004B85}" type="presOf" srcId="{33F03A5B-CEE4-4A0D-958F-E4B0EDE3B86D}" destId="{D7FBED2F-049E-432B-B232-3EAA154A62EE}" srcOrd="0" destOrd="0" presId="urn:microsoft.com/office/officeart/2005/8/layout/matrix2"/>
    <dgm:cxn modelId="{A3692B2F-16AA-4448-A7C6-597EEE5838DD}" srcId="{65B2AF50-F7B4-4441-8A26-3E5D4CEAB2D8}" destId="{33F03A5B-CEE4-4A0D-958F-E4B0EDE3B86D}" srcOrd="3" destOrd="0" parTransId="{2FCF59BD-D002-4A44-9DE9-8F50649D353D}" sibTransId="{263C0A7C-9A8F-45C7-866F-88DB04641994}"/>
    <dgm:cxn modelId="{4219123C-3F5F-4D0E-98FD-0BB6CB8008B4}" type="presOf" srcId="{98D136C6-11B0-4B27-AD64-BF63B62EDD44}" destId="{F55DBB3C-1F49-4514-A8B2-A1B0B2F237B8}" srcOrd="0" destOrd="0" presId="urn:microsoft.com/office/officeart/2005/8/layout/matrix2"/>
    <dgm:cxn modelId="{98DB81DA-3EA2-4763-B7EF-24FD191877CD}" type="presOf" srcId="{51E1B153-CE50-4617-8150-79A5C899A407}" destId="{1917F913-6BDD-4865-86EB-87ED014E7974}" srcOrd="0" destOrd="0" presId="urn:microsoft.com/office/officeart/2005/8/layout/matrix2"/>
    <dgm:cxn modelId="{F1DA465F-50F3-4BFE-9E70-BAD820AE0F66}" srcId="{65B2AF50-F7B4-4441-8A26-3E5D4CEAB2D8}" destId="{51E1B153-CE50-4617-8150-79A5C899A407}" srcOrd="1" destOrd="0" parTransId="{B29B3B5E-E3E6-4B1A-A56A-13C388A61BA5}" sibTransId="{04B95164-C84E-4B9D-AED5-2C33A3A4C902}"/>
    <dgm:cxn modelId="{701BF56A-C947-4C0E-BFF5-F0FFE559002E}" srcId="{65B2AF50-F7B4-4441-8A26-3E5D4CEAB2D8}" destId="{2A0883E6-3A96-497E-90D5-3BC5DA7DC38D}" srcOrd="4" destOrd="0" parTransId="{767AEBD7-727C-4007-855A-309D6AC38D42}" sibTransId="{CD0FA850-1DA1-4E35-A7DF-096714613727}"/>
    <dgm:cxn modelId="{E78BA737-1110-4905-8843-880C6A0E2735}" srcId="{65B2AF50-F7B4-4441-8A26-3E5D4CEAB2D8}" destId="{98D136C6-11B0-4B27-AD64-BF63B62EDD44}" srcOrd="0" destOrd="0" parTransId="{03349DF1-425D-4283-BC61-33958A1186CF}" sibTransId="{6515DAE9-08B6-4C9A-9577-CB409358102C}"/>
    <dgm:cxn modelId="{FFCB008A-183C-4019-99E7-2A2A6FF714BE}" type="presOf" srcId="{030A35B7-8921-40CC-8630-6028857A496B}" destId="{7D1B600B-14DD-4E35-B7C7-A54FAE4C944B}" srcOrd="0" destOrd="0" presId="urn:microsoft.com/office/officeart/2005/8/layout/matrix2"/>
    <dgm:cxn modelId="{027A2DE4-B243-4067-BA7D-57EDA6795F22}" type="presOf" srcId="{65B2AF50-F7B4-4441-8A26-3E5D4CEAB2D8}" destId="{A0F9460C-4E88-4834-B415-F1D194DD338F}" srcOrd="0" destOrd="0" presId="urn:microsoft.com/office/officeart/2005/8/layout/matrix2"/>
    <dgm:cxn modelId="{91FF89D6-E722-4FD9-BC97-E8C5C3234731}" type="presParOf" srcId="{A0F9460C-4E88-4834-B415-F1D194DD338F}" destId="{34BDA3F8-3586-4769-9CFF-192B2151C690}" srcOrd="0" destOrd="0" presId="urn:microsoft.com/office/officeart/2005/8/layout/matrix2"/>
    <dgm:cxn modelId="{B9B6FF73-FC79-4AF2-997A-C57E51E9F9D5}" type="presParOf" srcId="{A0F9460C-4E88-4834-B415-F1D194DD338F}" destId="{F55DBB3C-1F49-4514-A8B2-A1B0B2F237B8}" srcOrd="1" destOrd="0" presId="urn:microsoft.com/office/officeart/2005/8/layout/matrix2"/>
    <dgm:cxn modelId="{35C11F5D-3DAD-4CF4-AF7A-B8CC6AA6A069}" type="presParOf" srcId="{A0F9460C-4E88-4834-B415-F1D194DD338F}" destId="{1917F913-6BDD-4865-86EB-87ED014E7974}" srcOrd="2" destOrd="0" presId="urn:microsoft.com/office/officeart/2005/8/layout/matrix2"/>
    <dgm:cxn modelId="{0B2D493F-0F72-43B7-B949-590C8E67AC37}" type="presParOf" srcId="{A0F9460C-4E88-4834-B415-F1D194DD338F}" destId="{7D1B600B-14DD-4E35-B7C7-A54FAE4C944B}" srcOrd="3" destOrd="0" presId="urn:microsoft.com/office/officeart/2005/8/layout/matrix2"/>
    <dgm:cxn modelId="{E68281D7-87FE-47E5-A54B-46469D456DFE}" type="presParOf" srcId="{A0F9460C-4E88-4834-B415-F1D194DD338F}" destId="{D7FBED2F-049E-432B-B232-3EAA154A62EE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350909-294C-4FE6-A693-4E9230AEA89B}" type="doc">
      <dgm:prSet loTypeId="urn:microsoft.com/office/officeart/2005/8/layout/matrix2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A5C16C8B-199C-4FA9-B142-1136DF765EE2}">
      <dgm:prSet phldrT="[Text]"/>
      <dgm:spPr>
        <a:solidFill>
          <a:srgbClr val="92D050"/>
        </a:solidFill>
      </dgm:spPr>
      <dgm:t>
        <a:bodyPr/>
        <a:lstStyle/>
        <a:p>
          <a:pPr rtl="1"/>
          <a:r>
            <a:rPr lang="he-IL" dirty="0" smtClean="0"/>
            <a:t>סדר עדיפות 1: מרכיב חיסכון גבוה, עלות נמוכה</a:t>
          </a:r>
          <a:endParaRPr lang="he-IL" dirty="0"/>
        </a:p>
      </dgm:t>
    </dgm:pt>
    <dgm:pt modelId="{A60E1764-3A95-405D-8A6F-811A0D836389}" type="parTrans" cxnId="{20CBCC36-BE39-48F3-8772-EF9D21F7376C}">
      <dgm:prSet/>
      <dgm:spPr/>
      <dgm:t>
        <a:bodyPr/>
        <a:lstStyle/>
        <a:p>
          <a:pPr rtl="1"/>
          <a:endParaRPr lang="he-IL"/>
        </a:p>
      </dgm:t>
    </dgm:pt>
    <dgm:pt modelId="{17CDF614-D979-4A81-83F0-D67100ECCD7A}" type="sibTrans" cxnId="{20CBCC36-BE39-48F3-8772-EF9D21F7376C}">
      <dgm:prSet/>
      <dgm:spPr/>
      <dgm:t>
        <a:bodyPr/>
        <a:lstStyle/>
        <a:p>
          <a:pPr rtl="1"/>
          <a:endParaRPr lang="he-IL"/>
        </a:p>
      </dgm:t>
    </dgm:pt>
    <dgm:pt modelId="{C138AA4E-5B6E-4077-987B-70EB9C7DD521}">
      <dgm:prSet phldrT="[Text]"/>
      <dgm:spPr>
        <a:solidFill>
          <a:srgbClr val="FFC000"/>
        </a:solidFill>
      </dgm:spPr>
      <dgm:t>
        <a:bodyPr/>
        <a:lstStyle/>
        <a:p>
          <a:pPr rtl="1"/>
          <a:r>
            <a:rPr lang="he-IL" dirty="0" smtClean="0"/>
            <a:t>סדר עדיפות 2: מרכיב חיסכון גבוה, דרישות עלות ומשאבים גבוהות</a:t>
          </a:r>
          <a:endParaRPr lang="he-IL" dirty="0"/>
        </a:p>
      </dgm:t>
    </dgm:pt>
    <dgm:pt modelId="{8C88E536-3DA9-4E61-ABB9-D6B50D52DBB2}" type="parTrans" cxnId="{F8EB986D-477D-47FA-886D-78E252B39F32}">
      <dgm:prSet/>
      <dgm:spPr/>
      <dgm:t>
        <a:bodyPr/>
        <a:lstStyle/>
        <a:p>
          <a:pPr rtl="1"/>
          <a:endParaRPr lang="he-IL"/>
        </a:p>
      </dgm:t>
    </dgm:pt>
    <dgm:pt modelId="{9DBBC228-DD84-4BED-9963-E4491FD19BA1}" type="sibTrans" cxnId="{F8EB986D-477D-47FA-886D-78E252B39F32}">
      <dgm:prSet/>
      <dgm:spPr/>
      <dgm:t>
        <a:bodyPr/>
        <a:lstStyle/>
        <a:p>
          <a:pPr rtl="1"/>
          <a:endParaRPr lang="he-IL"/>
        </a:p>
      </dgm:t>
    </dgm:pt>
    <dgm:pt modelId="{93F09573-7BF1-4928-BF6D-D88EFABFBB7D}">
      <dgm:prSet phldrT="[Text]"/>
      <dgm:spPr>
        <a:solidFill>
          <a:srgbClr val="FFC000"/>
        </a:solidFill>
      </dgm:spPr>
      <dgm:t>
        <a:bodyPr/>
        <a:lstStyle/>
        <a:p>
          <a:pPr rtl="1"/>
          <a:r>
            <a:rPr lang="he-IL" dirty="0" smtClean="0"/>
            <a:t>סדר עדיפות 2: מרכיב חיסכון מוגבל לצד עלות נמוכה "קטיף קל"</a:t>
          </a:r>
          <a:endParaRPr lang="he-IL" dirty="0"/>
        </a:p>
      </dgm:t>
    </dgm:pt>
    <dgm:pt modelId="{2CC1E447-0A56-4B69-8151-1DCE7015CF28}" type="parTrans" cxnId="{2BEB986F-859D-4EC7-9A9C-43C682F8F1AF}">
      <dgm:prSet/>
      <dgm:spPr/>
      <dgm:t>
        <a:bodyPr/>
        <a:lstStyle/>
        <a:p>
          <a:pPr rtl="1"/>
          <a:endParaRPr lang="he-IL"/>
        </a:p>
      </dgm:t>
    </dgm:pt>
    <dgm:pt modelId="{48ED5950-24CE-4480-9F0D-0C8F45262B90}" type="sibTrans" cxnId="{2BEB986F-859D-4EC7-9A9C-43C682F8F1AF}">
      <dgm:prSet/>
      <dgm:spPr/>
      <dgm:t>
        <a:bodyPr/>
        <a:lstStyle/>
        <a:p>
          <a:pPr rtl="1"/>
          <a:endParaRPr lang="he-IL"/>
        </a:p>
      </dgm:t>
    </dgm:pt>
    <dgm:pt modelId="{2AA20795-46AC-4BEB-8AB6-47C93467F44B}">
      <dgm:prSet phldrT="[Text]"/>
      <dgm:spPr>
        <a:solidFill>
          <a:srgbClr val="FF0000"/>
        </a:solidFill>
      </dgm:spPr>
      <dgm:t>
        <a:bodyPr/>
        <a:lstStyle/>
        <a:p>
          <a:pPr rtl="1"/>
          <a:r>
            <a:rPr lang="he-IL" dirty="0" smtClean="0"/>
            <a:t>סדר עדיפות 3: מרכיב חיסכון נמוך יחסית לעלות – לביצוע רק אם הכרחי</a:t>
          </a:r>
          <a:endParaRPr lang="he-IL" dirty="0"/>
        </a:p>
      </dgm:t>
    </dgm:pt>
    <dgm:pt modelId="{EAA96A8A-8C2A-4ECA-A2B5-53C14E23B633}" type="parTrans" cxnId="{2E713A13-3C02-424A-85E6-BA00FD62EF54}">
      <dgm:prSet/>
      <dgm:spPr/>
      <dgm:t>
        <a:bodyPr/>
        <a:lstStyle/>
        <a:p>
          <a:pPr rtl="1"/>
          <a:endParaRPr lang="he-IL"/>
        </a:p>
      </dgm:t>
    </dgm:pt>
    <dgm:pt modelId="{3C8B148F-C4D6-4E15-AC9C-0AABFFA20480}" type="sibTrans" cxnId="{2E713A13-3C02-424A-85E6-BA00FD62EF54}">
      <dgm:prSet/>
      <dgm:spPr/>
      <dgm:t>
        <a:bodyPr/>
        <a:lstStyle/>
        <a:p>
          <a:pPr rtl="1"/>
          <a:endParaRPr lang="he-IL"/>
        </a:p>
      </dgm:t>
    </dgm:pt>
    <dgm:pt modelId="{2BF7C035-1073-45AB-9586-0D92044EDA92}">
      <dgm:prSet phldrT="[Text]"/>
      <dgm:spPr/>
      <dgm:t>
        <a:bodyPr/>
        <a:lstStyle/>
        <a:p>
          <a:pPr rtl="1"/>
          <a:endParaRPr lang="he-IL" dirty="0"/>
        </a:p>
      </dgm:t>
    </dgm:pt>
    <dgm:pt modelId="{D3637393-CB13-4689-B861-2A1758A672E3}" type="parTrans" cxnId="{791307DA-404E-4C2B-8BAA-BEFCD26BDC37}">
      <dgm:prSet/>
      <dgm:spPr/>
      <dgm:t>
        <a:bodyPr/>
        <a:lstStyle/>
        <a:p>
          <a:pPr rtl="1"/>
          <a:endParaRPr lang="he-IL"/>
        </a:p>
      </dgm:t>
    </dgm:pt>
    <dgm:pt modelId="{B55D03BF-659F-4414-AC62-B6D976A2806C}" type="sibTrans" cxnId="{791307DA-404E-4C2B-8BAA-BEFCD26BDC37}">
      <dgm:prSet/>
      <dgm:spPr/>
      <dgm:t>
        <a:bodyPr/>
        <a:lstStyle/>
        <a:p>
          <a:pPr rtl="1"/>
          <a:endParaRPr lang="he-IL"/>
        </a:p>
      </dgm:t>
    </dgm:pt>
    <dgm:pt modelId="{1D3689F1-F40B-40AA-BE80-B35AFA10C612}" type="pres">
      <dgm:prSet presAssocID="{C6350909-294C-4FE6-A693-4E9230AEA89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A1161EB3-B036-4AD8-9E0C-EF2BFD2F1645}" type="pres">
      <dgm:prSet presAssocID="{C6350909-294C-4FE6-A693-4E9230AEA89B}" presName="axisShape" presStyleLbl="bgShp" presStyleIdx="0" presStyleCnt="1"/>
      <dgm:spPr/>
    </dgm:pt>
    <dgm:pt modelId="{0D2BB8F4-2710-4894-8894-8A3FB0E4BA6C}" type="pres">
      <dgm:prSet presAssocID="{C6350909-294C-4FE6-A693-4E9230AEA89B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F1696DC-926A-48CF-A36F-09ED8D4C9908}" type="pres">
      <dgm:prSet presAssocID="{C6350909-294C-4FE6-A693-4E9230AEA89B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100C446-BAAE-4F97-B809-A926B51BDFB7}" type="pres">
      <dgm:prSet presAssocID="{C6350909-294C-4FE6-A693-4E9230AEA89B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4FD421C-4D88-4371-AB13-739C019FE716}" type="pres">
      <dgm:prSet presAssocID="{C6350909-294C-4FE6-A693-4E9230AEA89B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0093B89-9378-451C-9BEA-CDF9B85F494D}" type="presOf" srcId="{C138AA4E-5B6E-4077-987B-70EB9C7DD521}" destId="{EF1696DC-926A-48CF-A36F-09ED8D4C9908}" srcOrd="0" destOrd="0" presId="urn:microsoft.com/office/officeart/2005/8/layout/matrix2"/>
    <dgm:cxn modelId="{2BEB986F-859D-4EC7-9A9C-43C682F8F1AF}" srcId="{C6350909-294C-4FE6-A693-4E9230AEA89B}" destId="{93F09573-7BF1-4928-BF6D-D88EFABFBB7D}" srcOrd="2" destOrd="0" parTransId="{2CC1E447-0A56-4B69-8151-1DCE7015CF28}" sibTransId="{48ED5950-24CE-4480-9F0D-0C8F45262B90}"/>
    <dgm:cxn modelId="{06BA22E5-18E4-4121-BE2B-FB1F8B0E22AD}" type="presOf" srcId="{C6350909-294C-4FE6-A693-4E9230AEA89B}" destId="{1D3689F1-F40B-40AA-BE80-B35AFA10C612}" srcOrd="0" destOrd="0" presId="urn:microsoft.com/office/officeart/2005/8/layout/matrix2"/>
    <dgm:cxn modelId="{4949F3AD-24F0-438B-8534-9D27BDA958F4}" type="presOf" srcId="{93F09573-7BF1-4928-BF6D-D88EFABFBB7D}" destId="{5100C446-BAAE-4F97-B809-A926B51BDFB7}" srcOrd="0" destOrd="0" presId="urn:microsoft.com/office/officeart/2005/8/layout/matrix2"/>
    <dgm:cxn modelId="{D0253FE0-96D1-4F65-A504-2871D43A3439}" type="presOf" srcId="{2AA20795-46AC-4BEB-8AB6-47C93467F44B}" destId="{A4FD421C-4D88-4371-AB13-739C019FE716}" srcOrd="0" destOrd="0" presId="urn:microsoft.com/office/officeart/2005/8/layout/matrix2"/>
    <dgm:cxn modelId="{2E713A13-3C02-424A-85E6-BA00FD62EF54}" srcId="{C6350909-294C-4FE6-A693-4E9230AEA89B}" destId="{2AA20795-46AC-4BEB-8AB6-47C93467F44B}" srcOrd="3" destOrd="0" parTransId="{EAA96A8A-8C2A-4ECA-A2B5-53C14E23B633}" sibTransId="{3C8B148F-C4D6-4E15-AC9C-0AABFFA20480}"/>
    <dgm:cxn modelId="{F8EB986D-477D-47FA-886D-78E252B39F32}" srcId="{C6350909-294C-4FE6-A693-4E9230AEA89B}" destId="{C138AA4E-5B6E-4077-987B-70EB9C7DD521}" srcOrd="1" destOrd="0" parTransId="{8C88E536-3DA9-4E61-ABB9-D6B50D52DBB2}" sibTransId="{9DBBC228-DD84-4BED-9963-E4491FD19BA1}"/>
    <dgm:cxn modelId="{ECDD29E1-3B27-46BA-9DA1-E7672D2677CC}" type="presOf" srcId="{A5C16C8B-199C-4FA9-B142-1136DF765EE2}" destId="{0D2BB8F4-2710-4894-8894-8A3FB0E4BA6C}" srcOrd="0" destOrd="0" presId="urn:microsoft.com/office/officeart/2005/8/layout/matrix2"/>
    <dgm:cxn modelId="{791307DA-404E-4C2B-8BAA-BEFCD26BDC37}" srcId="{C6350909-294C-4FE6-A693-4E9230AEA89B}" destId="{2BF7C035-1073-45AB-9586-0D92044EDA92}" srcOrd="4" destOrd="0" parTransId="{D3637393-CB13-4689-B861-2A1758A672E3}" sibTransId="{B55D03BF-659F-4414-AC62-B6D976A2806C}"/>
    <dgm:cxn modelId="{20CBCC36-BE39-48F3-8772-EF9D21F7376C}" srcId="{C6350909-294C-4FE6-A693-4E9230AEA89B}" destId="{A5C16C8B-199C-4FA9-B142-1136DF765EE2}" srcOrd="0" destOrd="0" parTransId="{A60E1764-3A95-405D-8A6F-811A0D836389}" sibTransId="{17CDF614-D979-4A81-83F0-D67100ECCD7A}"/>
    <dgm:cxn modelId="{73E4D39E-9F0A-4854-8AF1-46EB02D77CF0}" type="presParOf" srcId="{1D3689F1-F40B-40AA-BE80-B35AFA10C612}" destId="{A1161EB3-B036-4AD8-9E0C-EF2BFD2F1645}" srcOrd="0" destOrd="0" presId="urn:microsoft.com/office/officeart/2005/8/layout/matrix2"/>
    <dgm:cxn modelId="{5B6AE72A-4BA0-4FDD-BB0D-8A6D075F4835}" type="presParOf" srcId="{1D3689F1-F40B-40AA-BE80-B35AFA10C612}" destId="{0D2BB8F4-2710-4894-8894-8A3FB0E4BA6C}" srcOrd="1" destOrd="0" presId="urn:microsoft.com/office/officeart/2005/8/layout/matrix2"/>
    <dgm:cxn modelId="{B1FBC36D-D779-4329-8ED5-AC3E26FFECE5}" type="presParOf" srcId="{1D3689F1-F40B-40AA-BE80-B35AFA10C612}" destId="{EF1696DC-926A-48CF-A36F-09ED8D4C9908}" srcOrd="2" destOrd="0" presId="urn:microsoft.com/office/officeart/2005/8/layout/matrix2"/>
    <dgm:cxn modelId="{FDCE4E75-A46E-40BB-9463-C1067CE773FF}" type="presParOf" srcId="{1D3689F1-F40B-40AA-BE80-B35AFA10C612}" destId="{5100C446-BAAE-4F97-B809-A926B51BDFB7}" srcOrd="3" destOrd="0" presId="urn:microsoft.com/office/officeart/2005/8/layout/matrix2"/>
    <dgm:cxn modelId="{2D11ADB6-26BE-4CDA-9D15-D62BFC68790B}" type="presParOf" srcId="{1D3689F1-F40B-40AA-BE80-B35AFA10C612}" destId="{A4FD421C-4D88-4371-AB13-739C019FE71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6DDA3F-DD97-40F2-85AE-5D63710901D3}">
      <dsp:nvSpPr>
        <dsp:cNvPr id="0" name=""/>
        <dsp:cNvSpPr/>
      </dsp:nvSpPr>
      <dsp:spPr>
        <a:xfrm>
          <a:off x="0" y="450138"/>
          <a:ext cx="717752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E5416-929C-4E05-BAD8-D3EC62D64B0A}">
      <dsp:nvSpPr>
        <dsp:cNvPr id="0" name=""/>
        <dsp:cNvSpPr/>
      </dsp:nvSpPr>
      <dsp:spPr>
        <a:xfrm>
          <a:off x="341703" y="95911"/>
          <a:ext cx="6834063" cy="678960"/>
        </a:xfrm>
        <a:prstGeom prst="roundRect">
          <a:avLst/>
        </a:prstGeom>
        <a:solidFill>
          <a:srgbClr val="0000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05" tIns="0" rIns="189905" bIns="0" numCol="1" spcCol="1270" anchor="ctr" anchorCtr="0">
          <a:noAutofit/>
        </a:bodyPr>
        <a:lstStyle/>
        <a:p>
          <a:pPr lvl="0" algn="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b="1" kern="1200" dirty="0" smtClean="0"/>
            <a:t>רקע </a:t>
          </a:r>
          <a:r>
            <a:rPr lang="he-IL" sz="2300" b="1" kern="1200" dirty="0" smtClean="0"/>
            <a:t>ראשוני - המניע</a:t>
          </a:r>
          <a:endParaRPr lang="he-IL" sz="2300" b="1" kern="1200" dirty="0"/>
        </a:p>
      </dsp:txBody>
      <dsp:txXfrm>
        <a:off x="341703" y="95911"/>
        <a:ext cx="6834063" cy="678960"/>
      </dsp:txXfrm>
    </dsp:sp>
    <dsp:sp modelId="{36FA02AE-095B-4D8C-AFA6-7AB1E4B35B01}">
      <dsp:nvSpPr>
        <dsp:cNvPr id="0" name=""/>
        <dsp:cNvSpPr/>
      </dsp:nvSpPr>
      <dsp:spPr>
        <a:xfrm>
          <a:off x="0" y="1493418"/>
          <a:ext cx="717752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3600000"/>
              <a:satOff val="-12501"/>
              <a:lumOff val="15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CCDD88-5442-4B4C-91D0-3EBE5ED82A53}">
      <dsp:nvSpPr>
        <dsp:cNvPr id="0" name=""/>
        <dsp:cNvSpPr/>
      </dsp:nvSpPr>
      <dsp:spPr>
        <a:xfrm>
          <a:off x="341703" y="1153938"/>
          <a:ext cx="6834063" cy="678960"/>
        </a:xfrm>
        <a:prstGeom prst="roundRect">
          <a:avLst/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05" tIns="0" rIns="189905" bIns="0" numCol="1" spcCol="1270" anchor="ctr" anchorCtr="0">
          <a:noAutofit/>
        </a:bodyPr>
        <a:lstStyle/>
        <a:p>
          <a:pPr lvl="0" algn="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b="1" kern="1200" dirty="0" smtClean="0"/>
            <a:t>קידום </a:t>
          </a:r>
          <a:r>
            <a:rPr lang="he-IL" sz="2300" b="1" kern="1200" dirty="0" smtClean="0"/>
            <a:t>החיסכון </a:t>
          </a:r>
          <a:r>
            <a:rPr lang="he-IL" sz="2300" b="1" kern="1200" dirty="0" smtClean="0"/>
            <a:t>בארגון - הזדמנויות</a:t>
          </a:r>
          <a:endParaRPr lang="he-IL" sz="2300" b="1" kern="1200" dirty="0"/>
        </a:p>
      </dsp:txBody>
      <dsp:txXfrm>
        <a:off x="341703" y="1153938"/>
        <a:ext cx="6834063" cy="678960"/>
      </dsp:txXfrm>
    </dsp:sp>
    <dsp:sp modelId="{BE505CAC-0C94-4843-A52E-C6FEBAE9FB89}">
      <dsp:nvSpPr>
        <dsp:cNvPr id="0" name=""/>
        <dsp:cNvSpPr/>
      </dsp:nvSpPr>
      <dsp:spPr>
        <a:xfrm>
          <a:off x="0" y="2536698"/>
          <a:ext cx="717752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7200000"/>
              <a:satOff val="-25001"/>
              <a:lumOff val="30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0C617-85F6-4C78-8CD3-DF5D1FF71B59}">
      <dsp:nvSpPr>
        <dsp:cNvPr id="0" name=""/>
        <dsp:cNvSpPr/>
      </dsp:nvSpPr>
      <dsp:spPr>
        <a:xfrm>
          <a:off x="341703" y="2197218"/>
          <a:ext cx="6834063" cy="678960"/>
        </a:xfrm>
        <a:prstGeom prst="round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05" tIns="0" rIns="189905" bIns="0" numCol="1" spcCol="1270" anchor="ctr" anchorCtr="0">
          <a:noAutofit/>
        </a:bodyPr>
        <a:lstStyle/>
        <a:p>
          <a:pPr lvl="0" algn="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Water Footprint</a:t>
          </a:r>
          <a:r>
            <a:rPr lang="he-IL" sz="2300" b="1" kern="1200" dirty="0" smtClean="0"/>
            <a:t> - הסבר כללי</a:t>
          </a:r>
          <a:endParaRPr lang="he-IL" sz="2300" b="1" kern="1200" dirty="0"/>
        </a:p>
      </dsp:txBody>
      <dsp:txXfrm>
        <a:off x="341703" y="2197218"/>
        <a:ext cx="6834063" cy="678960"/>
      </dsp:txXfrm>
    </dsp:sp>
    <dsp:sp modelId="{D479E8C7-D2B9-4067-81C7-1AD45A42ACC5}">
      <dsp:nvSpPr>
        <dsp:cNvPr id="0" name=""/>
        <dsp:cNvSpPr/>
      </dsp:nvSpPr>
      <dsp:spPr>
        <a:xfrm>
          <a:off x="0" y="3579978"/>
          <a:ext cx="717752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0800000"/>
              <a:satOff val="-37502"/>
              <a:lumOff val="45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F0360-213E-4E2E-8529-92589A895794}">
      <dsp:nvSpPr>
        <dsp:cNvPr id="0" name=""/>
        <dsp:cNvSpPr/>
      </dsp:nvSpPr>
      <dsp:spPr>
        <a:xfrm>
          <a:off x="341703" y="3240498"/>
          <a:ext cx="6834063" cy="678960"/>
        </a:xfrm>
        <a:prstGeom prst="roundRect">
          <a:avLst/>
        </a:prstGeom>
        <a:solidFill>
          <a:srgbClr val="66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05" tIns="0" rIns="189905" bIns="0" numCol="1" spcCol="1270" anchor="ctr" anchorCtr="0">
          <a:noAutofit/>
        </a:bodyPr>
        <a:lstStyle/>
        <a:p>
          <a:pPr lvl="0" algn="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Water Footprint</a:t>
          </a:r>
          <a:r>
            <a:rPr lang="he-IL" sz="2300" b="1" kern="1200" dirty="0" smtClean="0"/>
            <a:t> – פירוט שלבי פעולה בארגון</a:t>
          </a:r>
          <a:endParaRPr lang="he-IL" sz="2300" b="1" kern="1200" dirty="0"/>
        </a:p>
      </dsp:txBody>
      <dsp:txXfrm>
        <a:off x="341703" y="3240498"/>
        <a:ext cx="6834063" cy="678960"/>
      </dsp:txXfrm>
    </dsp:sp>
    <dsp:sp modelId="{CEEAF425-EFC5-416B-B031-6845B292D663}">
      <dsp:nvSpPr>
        <dsp:cNvPr id="0" name=""/>
        <dsp:cNvSpPr/>
      </dsp:nvSpPr>
      <dsp:spPr>
        <a:xfrm>
          <a:off x="0" y="4623258"/>
          <a:ext cx="717752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4400000"/>
              <a:satOff val="-50003"/>
              <a:lumOff val="600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39E06-D3A6-4EA9-8E8C-F1AC52D92E97}">
      <dsp:nvSpPr>
        <dsp:cNvPr id="0" name=""/>
        <dsp:cNvSpPr/>
      </dsp:nvSpPr>
      <dsp:spPr>
        <a:xfrm>
          <a:off x="341703" y="4283778"/>
          <a:ext cx="6834063" cy="678960"/>
        </a:xfrm>
        <a:prstGeom prst="roundRect">
          <a:avLst/>
        </a:prstGeom>
        <a:solidFill>
          <a:srgbClr val="99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05" tIns="0" rIns="189905" bIns="0" numCol="1" spcCol="1270" anchor="ctr" anchorCtr="0">
          <a:noAutofit/>
        </a:bodyPr>
        <a:lstStyle/>
        <a:p>
          <a:pPr lvl="0" algn="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b="1" kern="1200" dirty="0" smtClean="0"/>
            <a:t>מקרה בוחן – מפעל </a:t>
          </a:r>
          <a:r>
            <a:rPr lang="he-IL" sz="2300" b="1" kern="1200" dirty="0" err="1" smtClean="0"/>
            <a:t>דופונט</a:t>
          </a:r>
          <a:r>
            <a:rPr lang="he-IL" sz="2300" b="1" kern="1200" dirty="0" smtClean="0"/>
            <a:t> בשיתוף עם חברת </a:t>
          </a:r>
          <a:r>
            <a:rPr lang="en-US" sz="2300" b="1" kern="1200" dirty="0" smtClean="0"/>
            <a:t>GE</a:t>
          </a:r>
          <a:endParaRPr lang="he-IL" sz="2300" b="1" kern="1200" dirty="0"/>
        </a:p>
      </dsp:txBody>
      <dsp:txXfrm>
        <a:off x="341703" y="4283778"/>
        <a:ext cx="6834063" cy="6789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161EB3-B036-4AD8-9E0C-EF2BFD2F1645}">
      <dsp:nvSpPr>
        <dsp:cNvPr id="0" name=""/>
        <dsp:cNvSpPr/>
      </dsp:nvSpPr>
      <dsp:spPr>
        <a:xfrm>
          <a:off x="285749" y="0"/>
          <a:ext cx="5443538" cy="5443538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D2BB8F4-2710-4894-8894-8A3FB0E4BA6C}">
      <dsp:nvSpPr>
        <dsp:cNvPr id="0" name=""/>
        <dsp:cNvSpPr/>
      </dsp:nvSpPr>
      <dsp:spPr>
        <a:xfrm>
          <a:off x="639579" y="353829"/>
          <a:ext cx="2177415" cy="2177415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kern="1200" dirty="0" smtClean="0"/>
            <a:t>סדר עדיפות 1: מרכיב חיסכון גבוה, עלות נמוכה</a:t>
          </a:r>
          <a:endParaRPr lang="he-IL" sz="2300" kern="1200" dirty="0"/>
        </a:p>
      </dsp:txBody>
      <dsp:txXfrm>
        <a:off x="639579" y="353829"/>
        <a:ext cx="2177415" cy="2177415"/>
      </dsp:txXfrm>
    </dsp:sp>
    <dsp:sp modelId="{EF1696DC-926A-48CF-A36F-09ED8D4C9908}">
      <dsp:nvSpPr>
        <dsp:cNvPr id="0" name=""/>
        <dsp:cNvSpPr/>
      </dsp:nvSpPr>
      <dsp:spPr>
        <a:xfrm>
          <a:off x="3198042" y="353829"/>
          <a:ext cx="2177415" cy="2177415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kern="1200" dirty="0" smtClean="0"/>
            <a:t>סדר עדיפות 2: מרכיב חיסכון גבוה, דרישות עלות ומשאבים גבוהות</a:t>
          </a:r>
          <a:endParaRPr lang="he-IL" sz="2300" kern="1200" dirty="0"/>
        </a:p>
      </dsp:txBody>
      <dsp:txXfrm>
        <a:off x="3198042" y="353829"/>
        <a:ext cx="2177415" cy="2177415"/>
      </dsp:txXfrm>
    </dsp:sp>
    <dsp:sp modelId="{5100C446-BAAE-4F97-B809-A926B51BDFB7}">
      <dsp:nvSpPr>
        <dsp:cNvPr id="0" name=""/>
        <dsp:cNvSpPr/>
      </dsp:nvSpPr>
      <dsp:spPr>
        <a:xfrm>
          <a:off x="639579" y="2912292"/>
          <a:ext cx="2177415" cy="2177415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kern="1200" dirty="0" smtClean="0"/>
            <a:t>סדר עדיפות 2: מרכיב חיסכון מוגבל לצד עלות נמוכה "קטיף קל"</a:t>
          </a:r>
          <a:endParaRPr lang="he-IL" sz="2300" kern="1200" dirty="0"/>
        </a:p>
      </dsp:txBody>
      <dsp:txXfrm>
        <a:off x="639579" y="2912292"/>
        <a:ext cx="2177415" cy="2177415"/>
      </dsp:txXfrm>
    </dsp:sp>
    <dsp:sp modelId="{A4FD421C-4D88-4371-AB13-739C019FE716}">
      <dsp:nvSpPr>
        <dsp:cNvPr id="0" name=""/>
        <dsp:cNvSpPr/>
      </dsp:nvSpPr>
      <dsp:spPr>
        <a:xfrm>
          <a:off x="3198042" y="2912292"/>
          <a:ext cx="2177415" cy="2177415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300" kern="1200" dirty="0" smtClean="0"/>
            <a:t>סדר עדיפות 3: מרכיב חיסכון נמוך יחסית לעלות – לביצוע רק אם הכרחי</a:t>
          </a:r>
          <a:endParaRPr lang="he-IL" sz="2300" kern="1200" dirty="0"/>
        </a:p>
      </dsp:txBody>
      <dsp:txXfrm>
        <a:off x="3198042" y="2912292"/>
        <a:ext cx="2177415" cy="2177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l" rtl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rtl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l" rtl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rtl="0">
              <a:defRPr sz="1200" b="0"/>
            </a:lvl1pPr>
          </a:lstStyle>
          <a:p>
            <a:pPr>
              <a:defRPr/>
            </a:pPr>
            <a:fld id="{08338504-DAB3-4F03-8B51-B15412AC583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l" rtl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rtl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  <a:endParaRPr lang="en-US" noProof="0" smtClean="0"/>
          </a:p>
          <a:p>
            <a:pPr lvl="1"/>
            <a:r>
              <a:rPr lang="he-IL" noProof="0" smtClean="0"/>
              <a:t>רמה שנייה</a:t>
            </a:r>
            <a:endParaRPr lang="en-US" noProof="0" smtClean="0"/>
          </a:p>
          <a:p>
            <a:pPr lvl="2"/>
            <a:r>
              <a:rPr lang="he-IL" noProof="0" smtClean="0"/>
              <a:t>רמה שלישית</a:t>
            </a:r>
            <a:endParaRPr lang="en-US" noProof="0" smtClean="0"/>
          </a:p>
          <a:p>
            <a:pPr lvl="3"/>
            <a:r>
              <a:rPr lang="he-IL" noProof="0" smtClean="0"/>
              <a:t>רמה רביעית</a:t>
            </a:r>
            <a:endParaRPr lang="en-US" noProof="0" smtClean="0"/>
          </a:p>
          <a:p>
            <a:pPr lvl="4"/>
            <a:r>
              <a:rPr lang="he-IL" noProof="0" smtClean="0"/>
              <a:t>רמה חמישית</a:t>
            </a:r>
            <a:endParaRPr 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l" rtl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rtl="0">
              <a:defRPr sz="1200" b="0"/>
            </a:lvl1pPr>
          </a:lstStyle>
          <a:p>
            <a:pPr>
              <a:defRPr/>
            </a:pPr>
            <a:fld id="{DDF39B51-B0F2-40AC-9BF9-301E00B41AB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 anchor="b"/>
          <a:lstStyle/>
          <a:p>
            <a:pPr rtl="0"/>
            <a:fld id="{FF4483B3-259D-45A4-A75B-D7EC52CAC59F}" type="slidenum">
              <a:rPr lang="he-IL" sz="1200" b="0"/>
              <a:pPr rtl="0"/>
              <a:t>1</a:t>
            </a:fld>
            <a:endParaRPr lang="en-US" sz="1200" b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4" rIns="91427" bIns="45714" anchor="b"/>
          <a:lstStyle/>
          <a:p>
            <a:pPr rtl="0"/>
            <a:fld id="{D89D1C8D-26AC-4785-9D5E-08104D39D0F5}" type="slidenum">
              <a:rPr lang="he-IL" sz="1200" b="0"/>
              <a:pPr rtl="0"/>
              <a:t>15</a:t>
            </a:fld>
            <a:endParaRPr lang="en-US" sz="1200" b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065219"/>
            <a:ext cx="3976687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703" y="1065219"/>
            <a:ext cx="3978275" cy="4505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6" y="288931"/>
            <a:ext cx="2097087" cy="5281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88931"/>
            <a:ext cx="6140450" cy="5281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566" y="288925"/>
            <a:ext cx="8154987" cy="25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5613" y="1065219"/>
            <a:ext cx="8107362" cy="45053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e-IL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5616" y="288931"/>
            <a:ext cx="8389937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566" y="288925"/>
            <a:ext cx="8154987" cy="25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065219"/>
            <a:ext cx="3976687" cy="4505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84703" y="1065213"/>
            <a:ext cx="3978275" cy="2176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84703" y="3394081"/>
            <a:ext cx="3978275" cy="2176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AVIV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563" y="173038"/>
            <a:ext cx="87757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95263" y="3790950"/>
            <a:ext cx="8750300" cy="63976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r>
              <a:rPr lang="he-IL" sz="1800" b="0">
                <a:solidFill>
                  <a:srgbClr val="000000"/>
                </a:solidFill>
              </a:rPr>
              <a:t>  </a:t>
            </a:r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66700" y="3206750"/>
            <a:ext cx="2447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he-IL" sz="1800" b="0">
                <a:solidFill>
                  <a:srgbClr val="FFFFFF"/>
                </a:solidFill>
                <a:latin typeface="Wingdings" pitchFamily="2" charset="2"/>
              </a:rPr>
              <a:t>נובמבר 2008</a:t>
            </a: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246063" y="3862388"/>
            <a:ext cx="86217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GB" sz="3600">
              <a:solidFill>
                <a:srgbClr val="FFFFFF"/>
              </a:solidFill>
              <a:latin typeface="Eras Bold ITC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348AF23-B309-460A-88D6-356237B85A6B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A1765C4-DD97-4681-BE44-0D9B24E14B22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313" y="887413"/>
            <a:ext cx="4284662" cy="5059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887413"/>
            <a:ext cx="4286250" cy="5059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D071D39-0728-4E05-8031-B24E3AC72698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03D63E0-AC7C-45FE-9531-F0DE37101EEF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9B2D0FE-5A72-46E1-AD62-80136A5585DE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5DF7298-7ACA-4726-948A-98EEDC9C2F48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4700A2B-8A7F-4B30-BA58-D959F3C6A67C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3917FB4-0FEF-4C5B-968C-80568E014BFC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3A71689-ED1E-4B0F-B2F4-8053AE311993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7988" y="288925"/>
            <a:ext cx="2179637" cy="565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313" y="288925"/>
            <a:ext cx="6391275" cy="565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D0BB242-487D-4B3B-91B2-7ADF3A37584A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BG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33375" y="5999163"/>
            <a:ext cx="1374775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179388"/>
          </a:xfrm>
          <a:prstGeom prst="rect">
            <a:avLst/>
          </a:prstGeom>
          <a:gradFill rotWithShape="1">
            <a:gsLst>
              <a:gs pos="0">
                <a:srgbClr val="0084A2">
                  <a:alpha val="78999"/>
                </a:srgbClr>
              </a:gs>
              <a:gs pos="100000">
                <a:srgbClr val="0084A2">
                  <a:gamma/>
                  <a:shade val="72941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</p:sldLayoutIdLst>
  <p:timing>
    <p:tnLst>
      <p:par>
        <p:cTn id="1" dur="indefinite" restart="never" nodeType="tmRoot"/>
      </p:par>
    </p:tnLst>
  </p:timing>
  <p:hf sldNum="0" hdr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 sz="20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 sz="2000">
          <a:solidFill>
            <a:srgbClr val="003366"/>
          </a:solidFill>
          <a:latin typeface="+mn-lt"/>
          <a:cs typeface="+mn-cs"/>
        </a:defRPr>
      </a:lvl2pPr>
      <a:lvl3pPr marL="1143000" indent="-2286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3pPr>
      <a:lvl4pPr marL="1600200" indent="-2286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4pPr>
      <a:lvl5pPr marL="2057400" indent="-2286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5pPr>
      <a:lvl6pPr marL="25146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6pPr>
      <a:lvl7pPr marL="29718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7pPr>
      <a:lvl8pPr marL="34290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8pPr>
      <a:lvl9pPr marL="38862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SzPct val="130000"/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4313" y="887413"/>
            <a:ext cx="8723312" cy="5059362"/>
          </a:xfrm>
          <a:prstGeom prst="rect">
            <a:avLst/>
          </a:prstGeom>
          <a:solidFill>
            <a:schemeClr val="bg1">
              <a:alpha val="63136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82763" y="6343650"/>
            <a:ext cx="13747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DB83B9E0-C80E-42C4-B356-DFB9886283E1}" type="datetime10">
              <a:rPr lang="he-IL"/>
              <a:pPr>
                <a:defRPr/>
              </a:pPr>
              <a:t>יוני 11</a:t>
            </a:fld>
            <a:endParaRPr lang="he-I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42025" y="63309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 b="1" i="0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r>
              <a:rPr lang="he-IL"/>
              <a:t>אביב תשתיות תעשיה וסביבה</a:t>
            </a:r>
            <a:endParaRPr lang="en-US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1789113" y="6289675"/>
            <a:ext cx="7145337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e-IL" b="0" i="1">
              <a:solidFill>
                <a:srgbClr val="000000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1778000" y="6672263"/>
            <a:ext cx="7180263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e-IL" b="0" i="1">
              <a:solidFill>
                <a:srgbClr val="000000"/>
              </a:solidFill>
            </a:endParaRPr>
          </a:p>
        </p:txBody>
      </p:sp>
      <p:sp>
        <p:nvSpPr>
          <p:cNvPr id="2055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90563" y="288925"/>
            <a:ext cx="81549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e-IL" smtClean="0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3276600" y="6343650"/>
            <a:ext cx="814388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fld id="{0747AF02-A188-4B97-A996-797A414372CA}" type="slidenum">
              <a:rPr lang="he-IL" sz="1200" b="0">
                <a:solidFill>
                  <a:srgbClr val="003366"/>
                </a:solidFill>
              </a:rPr>
              <a:pPr algn="l">
                <a:defRPr/>
              </a:pPr>
              <a:t>‹#›</a:t>
            </a:fld>
            <a:endParaRPr lang="en-US" sz="1200" b="0">
              <a:solidFill>
                <a:srgbClr val="003366"/>
              </a:solidFill>
            </a:endParaRPr>
          </a:p>
        </p:txBody>
      </p:sp>
      <p:pic>
        <p:nvPicPr>
          <p:cNvPr id="2057" name="Picture 21" descr="AvivTashtiot_logo_HEB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5907088"/>
            <a:ext cx="1835150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0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000">
          <a:solidFill>
            <a:srgbClr val="003366"/>
          </a:solidFill>
          <a:latin typeface="+mn-lt"/>
          <a:cs typeface="+mn-cs"/>
        </a:defRPr>
      </a:lvl2pPr>
      <a:lvl3pPr marL="1143000" indent="-2286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3pPr>
      <a:lvl4pPr marL="1600200" indent="-2286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4pPr>
      <a:lvl5pPr marL="2057400" indent="-228600" algn="r" rtl="1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5pPr>
      <a:lvl6pPr marL="25146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6pPr>
      <a:lvl7pPr marL="29718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7pPr>
      <a:lvl8pPr marL="34290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8pPr>
      <a:lvl9pPr marL="3886200" indent="-228600" algn="r" rtl="1" fontAlgn="base">
        <a:lnSpc>
          <a:spcPct val="120000"/>
        </a:lnSpc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>
          <a:solidFill>
            <a:srgbClr val="003366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2.wmf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  <p:pic>
        <p:nvPicPr>
          <p:cNvPr id="14339" name="Picture 3" descr="BG4"/>
          <p:cNvPicPr>
            <a:picLocks noChangeAspect="1" noChangeArrowheads="1"/>
          </p:cNvPicPr>
          <p:nvPr/>
        </p:nvPicPr>
        <p:blipFill>
          <a:blip r:embed="rId3" cstate="print"/>
          <a:srcRect r="2" b="2049"/>
          <a:stretch>
            <a:fillRect/>
          </a:stretch>
        </p:blipFill>
        <p:spPr bwMode="auto">
          <a:xfrm>
            <a:off x="0" y="0"/>
            <a:ext cx="9144000" cy="671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238" y="5734050"/>
            <a:ext cx="1601787" cy="693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344" name="Rectangle 71"/>
          <p:cNvSpPr>
            <a:spLocks noChangeArrowheads="1"/>
          </p:cNvSpPr>
          <p:nvPr/>
        </p:nvSpPr>
        <p:spPr bwMode="auto">
          <a:xfrm>
            <a:off x="0" y="6692900"/>
            <a:ext cx="9144000" cy="179388"/>
          </a:xfrm>
          <a:prstGeom prst="rect">
            <a:avLst/>
          </a:prstGeom>
          <a:gradFill rotWithShape="1">
            <a:gsLst>
              <a:gs pos="0">
                <a:srgbClr val="0084A2">
                  <a:alpha val="78998"/>
                </a:srgbClr>
              </a:gs>
              <a:gs pos="100000">
                <a:srgbClr val="006076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  <p:sp>
        <p:nvSpPr>
          <p:cNvPr id="142362" name="Rectangle 26"/>
          <p:cNvSpPr>
            <a:spLocks noChangeAspect="1" noChangeArrowheads="1"/>
          </p:cNvSpPr>
          <p:nvPr/>
        </p:nvSpPr>
        <p:spPr bwMode="auto">
          <a:xfrm>
            <a:off x="6442075" y="4125913"/>
            <a:ext cx="895350" cy="893762"/>
          </a:xfrm>
          <a:prstGeom prst="rect">
            <a:avLst/>
          </a:prstGeom>
          <a:gradFill rotWithShape="1">
            <a:gsLst>
              <a:gs pos="0">
                <a:srgbClr val="0084A2">
                  <a:alpha val="28999"/>
                </a:srgbClr>
              </a:gs>
              <a:gs pos="100000">
                <a:srgbClr val="0084A2">
                  <a:gamma/>
                  <a:tint val="50980"/>
                  <a:invGamma/>
                </a:srgbClr>
              </a:gs>
            </a:gsLst>
            <a:lin ang="5400000" scaled="1"/>
          </a:gra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9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he-IL"/>
          </a:p>
        </p:txBody>
      </p:sp>
      <p:sp>
        <p:nvSpPr>
          <p:cNvPr id="142364" name="Rectangle 28"/>
          <p:cNvSpPr>
            <a:spLocks noChangeAspect="1" noChangeArrowheads="1"/>
          </p:cNvSpPr>
          <p:nvPr/>
        </p:nvSpPr>
        <p:spPr bwMode="auto">
          <a:xfrm>
            <a:off x="7337425" y="3232150"/>
            <a:ext cx="892175" cy="893763"/>
          </a:xfrm>
          <a:prstGeom prst="rect">
            <a:avLst/>
          </a:prstGeom>
          <a:gradFill rotWithShape="1">
            <a:gsLst>
              <a:gs pos="0">
                <a:srgbClr val="390000">
                  <a:alpha val="73000"/>
                </a:srgbClr>
              </a:gs>
              <a:gs pos="100000">
                <a:srgbClr val="390000">
                  <a:gamma/>
                  <a:shade val="72941"/>
                  <a:invGamma/>
                </a:srgbClr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9000"/>
              </a:srgbClr>
            </a:outerShdw>
          </a:effectLst>
        </p:spPr>
        <p:txBody>
          <a:bodyPr wrap="none" anchor="ctr"/>
          <a:lstStyle/>
          <a:p>
            <a:pPr algn="l" rtl="0">
              <a:defRPr/>
            </a:pPr>
            <a:endParaRPr lang="he-IL"/>
          </a:p>
        </p:txBody>
      </p:sp>
      <p:sp>
        <p:nvSpPr>
          <p:cNvPr id="142354" name="Rectangle 18"/>
          <p:cNvSpPr>
            <a:spLocks noChangeArrowheads="1"/>
          </p:cNvSpPr>
          <p:nvPr/>
        </p:nvSpPr>
        <p:spPr bwMode="auto">
          <a:xfrm>
            <a:off x="5549900" y="3232150"/>
            <a:ext cx="892175" cy="893763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95294"/>
                  <a:invGamma/>
                </a:schemeClr>
              </a:gs>
              <a:gs pos="100000">
                <a:schemeClr val="bg2">
                  <a:alpha val="42999"/>
                </a:schemeClr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9000"/>
              </a:srgbClr>
            </a:outerShdw>
          </a:effectLst>
        </p:spPr>
        <p:txBody>
          <a:bodyPr wrap="none" anchor="ctr"/>
          <a:lstStyle/>
          <a:p>
            <a:pPr algn="l" rtl="0">
              <a:defRPr/>
            </a:pPr>
            <a:endParaRPr lang="he-IL"/>
          </a:p>
        </p:txBody>
      </p:sp>
      <p:pic>
        <p:nvPicPr>
          <p:cNvPr id="142355" name="Picture 19" descr="Hands"/>
          <p:cNvPicPr preferRelativeResize="0">
            <a:picLocks noChangeArrowheads="1"/>
          </p:cNvPicPr>
          <p:nvPr/>
        </p:nvPicPr>
        <p:blipFill>
          <a:blip r:embed="rId5" cstate="print"/>
          <a:srcRect r="-69" b="6"/>
          <a:stretch>
            <a:fillRect/>
          </a:stretch>
        </p:blipFill>
        <p:spPr bwMode="auto">
          <a:xfrm>
            <a:off x="3762375" y="2336800"/>
            <a:ext cx="1787525" cy="1787525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pic>
        <p:nvPicPr>
          <p:cNvPr id="142356" name="Picture 20" descr="dreamstime_7947764"/>
          <p:cNvPicPr preferRelativeResize="0">
            <a:picLocks noChangeAspect="1" noChangeArrowheads="1"/>
          </p:cNvPicPr>
          <p:nvPr/>
        </p:nvPicPr>
        <p:blipFill>
          <a:blip r:embed="rId6" cstate="print">
            <a:lum bright="10000" contrast="-36000"/>
            <a:grayscl/>
          </a:blip>
          <a:srcRect b="195"/>
          <a:stretch>
            <a:fillRect/>
          </a:stretch>
        </p:blipFill>
        <p:spPr bwMode="auto">
          <a:xfrm>
            <a:off x="8232775" y="2324100"/>
            <a:ext cx="892175" cy="896938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pic>
        <p:nvPicPr>
          <p:cNvPr id="142357" name="Picture 21" descr="globe"/>
          <p:cNvPicPr preferRelativeResize="0">
            <a:picLocks noChangeAspect="1" noChangeArrowheads="1"/>
          </p:cNvPicPr>
          <p:nvPr/>
        </p:nvPicPr>
        <p:blipFill>
          <a:blip r:embed="rId7" cstate="print">
            <a:lum bright="10000" contrast="-14000"/>
            <a:grayscl/>
          </a:blip>
          <a:srcRect/>
          <a:stretch>
            <a:fillRect/>
          </a:stretch>
        </p:blipFill>
        <p:spPr bwMode="auto">
          <a:xfrm>
            <a:off x="2855913" y="2336800"/>
            <a:ext cx="893762" cy="890588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pic>
        <p:nvPicPr>
          <p:cNvPr id="142359" name="Picture 23" descr="MP900437213"/>
          <p:cNvPicPr preferRelativeResize="0">
            <a:picLocks noChangeAspect="1" noChangeArrowheads="1"/>
          </p:cNvPicPr>
          <p:nvPr/>
        </p:nvPicPr>
        <p:blipFill>
          <a:blip r:embed="rId8" cstate="print">
            <a:lum bright="10000" contrast="-36000"/>
            <a:grayscl/>
          </a:blip>
          <a:srcRect r="-73"/>
          <a:stretch>
            <a:fillRect/>
          </a:stretch>
        </p:blipFill>
        <p:spPr bwMode="auto">
          <a:xfrm>
            <a:off x="2855913" y="1427163"/>
            <a:ext cx="893762" cy="893762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pic>
        <p:nvPicPr>
          <p:cNvPr id="142365" name="Picture 29" descr="iStock_000004447463S_Clip"/>
          <p:cNvPicPr preferRelativeResize="0">
            <a:picLocks noChangeArrowheads="1"/>
          </p:cNvPicPr>
          <p:nvPr/>
        </p:nvPicPr>
        <p:blipFill>
          <a:blip r:embed="rId9" cstate="print">
            <a:lum bright="10000" contrast="-36000"/>
            <a:grayscl/>
          </a:blip>
          <a:srcRect b="-104"/>
          <a:stretch>
            <a:fillRect/>
          </a:stretch>
        </p:blipFill>
        <p:spPr bwMode="auto">
          <a:xfrm>
            <a:off x="6442075" y="2336800"/>
            <a:ext cx="895350" cy="893763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pic>
        <p:nvPicPr>
          <p:cNvPr id="142378" name="Picture 42" descr="dreamstime_3865227"/>
          <p:cNvPicPr>
            <a:picLocks noChangeAspect="1" noChangeArrowheads="1"/>
          </p:cNvPicPr>
          <p:nvPr/>
        </p:nvPicPr>
        <p:blipFill>
          <a:blip r:embed="rId10" cstate="print">
            <a:lum bright="10000" contrast="-18000"/>
            <a:grayscl/>
          </a:blip>
          <a:srcRect r="-198" b="159"/>
          <a:stretch>
            <a:fillRect/>
          </a:stretch>
        </p:blipFill>
        <p:spPr bwMode="auto">
          <a:xfrm>
            <a:off x="1955800" y="3232150"/>
            <a:ext cx="893763" cy="895350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sp>
        <p:nvSpPr>
          <p:cNvPr id="142361" name="Rectangle 25"/>
          <p:cNvSpPr>
            <a:spLocks noChangeArrowheads="1"/>
          </p:cNvSpPr>
          <p:nvPr/>
        </p:nvSpPr>
        <p:spPr bwMode="auto">
          <a:xfrm>
            <a:off x="1952625" y="2338388"/>
            <a:ext cx="892175" cy="893762"/>
          </a:xfrm>
          <a:prstGeom prst="rect">
            <a:avLst/>
          </a:prstGeom>
          <a:gradFill rotWithShape="1">
            <a:gsLst>
              <a:gs pos="0">
                <a:srgbClr val="390000">
                  <a:alpha val="73000"/>
                </a:srgbClr>
              </a:gs>
              <a:gs pos="100000">
                <a:srgbClr val="390000">
                  <a:gamma/>
                  <a:shade val="72941"/>
                  <a:invGamma/>
                </a:srgbClr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9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he-IL"/>
          </a:p>
        </p:txBody>
      </p:sp>
      <p:pic>
        <p:nvPicPr>
          <p:cNvPr id="142358" name="Picture 22" descr="dreamstime_8855632"/>
          <p:cNvPicPr preferRelativeResize="0">
            <a:picLocks noChangeArrowheads="1"/>
          </p:cNvPicPr>
          <p:nvPr/>
        </p:nvPicPr>
        <p:blipFill>
          <a:blip r:embed="rId11" cstate="print">
            <a:lum bright="10000" contrast="-36000"/>
            <a:grayscl/>
          </a:blip>
          <a:srcRect r="-203" b="209"/>
          <a:stretch>
            <a:fillRect/>
          </a:stretch>
        </p:blipFill>
        <p:spPr bwMode="auto">
          <a:xfrm>
            <a:off x="1046163" y="2351088"/>
            <a:ext cx="892175" cy="869950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162639" dir="13119588" algn="ctr" rotWithShape="0">
              <a:srgbClr val="808080">
                <a:alpha val="18999"/>
              </a:srgbClr>
            </a:outerShdw>
          </a:effectLst>
        </p:spPr>
      </p:pic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0" y="196850"/>
            <a:ext cx="9144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he-IL" sz="3200" dirty="0" smtClean="0">
                <a:solidFill>
                  <a:srgbClr val="0084A2"/>
                </a:solidFill>
              </a:rPr>
              <a:t>ניהול משאבי מים בארגון</a:t>
            </a:r>
            <a:endParaRPr lang="en-US" sz="3200" dirty="0">
              <a:solidFill>
                <a:srgbClr val="0084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38638" y="285750"/>
            <a:ext cx="43926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סדר הדברים</a:t>
            </a:r>
            <a:endParaRPr lang="en-US" sz="3200" dirty="0">
              <a:solidFill>
                <a:srgbClr val="0084A2"/>
              </a:solidFill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1474848" y="1146280"/>
          <a:ext cx="7177526" cy="5313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5999163"/>
            <a:ext cx="1374775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219200" y="285750"/>
            <a:ext cx="7512051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רקע: מים משאב במחסור – המניעים לחסכון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4" name="Rectangle 35"/>
          <p:cNvSpPr>
            <a:spLocks noChangeArrowheads="1"/>
          </p:cNvSpPr>
          <p:nvPr/>
        </p:nvSpPr>
        <p:spPr bwMode="auto">
          <a:xfrm>
            <a:off x="1008209" y="1605064"/>
            <a:ext cx="7956505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e-IL" sz="2800" dirty="0" smtClean="0">
                <a:solidFill>
                  <a:srgbClr val="3366FF"/>
                </a:solidFill>
              </a:rPr>
              <a:t>צורך החיסכון במים: לאומי / גלובאלי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/>
              <a:t>משאב במחסור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/>
              <a:t>עלויות הפקה (אנרגיה, תשתית</a:t>
            </a:r>
            <a:r>
              <a:rPr lang="he-IL" sz="2800" dirty="0" smtClean="0"/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/>
              <a:t>השפעות סביבתיות של מחסור במים</a:t>
            </a:r>
            <a:endParaRPr lang="he-IL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he-IL" sz="2800" b="0" dirty="0" smtClean="0"/>
          </a:p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rgbClr val="3366FF"/>
                </a:solidFill>
              </a:rPr>
              <a:t>צורך החיסכון במים: </a:t>
            </a:r>
            <a:r>
              <a:rPr lang="he-IL" sz="2800" dirty="0" smtClean="0">
                <a:solidFill>
                  <a:srgbClr val="3366FF"/>
                </a:solidFill>
              </a:rPr>
              <a:t>רמת הארגון</a:t>
            </a:r>
            <a:endParaRPr lang="he-IL" sz="2800" b="0" dirty="0" smtClean="0">
              <a:solidFill>
                <a:srgbClr val="3366FF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/>
              <a:t>עלות לארגון (מניע כלכלי)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/>
              <a:t>קידום ערכי קיימות כעקרון בארגון</a:t>
            </a:r>
          </a:p>
          <a:p>
            <a:pPr>
              <a:buFont typeface="Arial" pitchFamily="34" charset="0"/>
              <a:buChar char="•"/>
            </a:pPr>
            <a:endParaRPr lang="he-IL" sz="2800" b="0" dirty="0" smtClean="0"/>
          </a:p>
          <a:p>
            <a:endParaRPr lang="he-I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5999163"/>
            <a:ext cx="1374775" cy="596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327355" y="285750"/>
            <a:ext cx="740389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קידום </a:t>
            </a:r>
            <a:r>
              <a:rPr lang="he-IL" sz="3200" dirty="0" smtClean="0">
                <a:solidFill>
                  <a:srgbClr val="0084A2"/>
                </a:solidFill>
              </a:rPr>
              <a:t>חיסכון </a:t>
            </a:r>
            <a:r>
              <a:rPr lang="he-IL" sz="3200" dirty="0" smtClean="0">
                <a:solidFill>
                  <a:srgbClr val="0084A2"/>
                </a:solidFill>
              </a:rPr>
              <a:t>במים </a:t>
            </a:r>
            <a:r>
              <a:rPr lang="he-IL" sz="3200" dirty="0" smtClean="0">
                <a:solidFill>
                  <a:srgbClr val="0084A2"/>
                </a:solidFill>
              </a:rPr>
              <a:t>בארגון - הזדמנויות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177" y="1428206"/>
            <a:ext cx="8281851" cy="56887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3500"/>
              </a:lnSpc>
              <a:buFont typeface="Arial" pitchFamily="34" charset="0"/>
              <a:buChar char="•"/>
            </a:pPr>
            <a:r>
              <a:rPr lang="he-IL" sz="2800" dirty="0" smtClean="0"/>
              <a:t>מציאת חלופות למי מערכת במערכות ייצור: </a:t>
            </a:r>
            <a:r>
              <a:rPr lang="he-IL" sz="2200" b="0" dirty="0" smtClean="0"/>
              <a:t>ניצול קולחים במגדלי קירור, ניצול מי עיבוי מזגנים, התקנת מערכות לניצול מים אפורים, איסוף וניצול מי גשם מגגות מבנים</a:t>
            </a:r>
            <a:endParaRPr lang="en-US" sz="2200" b="0" dirty="0" smtClean="0"/>
          </a:p>
          <a:p>
            <a:pPr>
              <a:lnSpc>
                <a:spcPts val="3500"/>
              </a:lnSpc>
              <a:buFont typeface="Arial" pitchFamily="34" charset="0"/>
              <a:buChar char="•"/>
            </a:pPr>
            <a:r>
              <a:rPr lang="he-IL" sz="2800" dirty="0" smtClean="0"/>
              <a:t>שינויי מערכת: </a:t>
            </a:r>
            <a:r>
              <a:rPr lang="he-IL" sz="2200" b="0" dirty="0" smtClean="0"/>
              <a:t>שינוי מערכות יצור לצורך חסכון במקור, מעבר למערכות מיזוג מבוססי קירור אוויר, שדרוג ותחזוקה של צנרת אספקת מים</a:t>
            </a:r>
          </a:p>
          <a:p>
            <a:pPr>
              <a:lnSpc>
                <a:spcPts val="3500"/>
              </a:lnSpc>
              <a:buFont typeface="Arial" pitchFamily="34" charset="0"/>
              <a:buChar char="•"/>
            </a:pPr>
            <a:r>
              <a:rPr lang="he-IL" sz="2800" dirty="0" smtClean="0"/>
              <a:t>התקנת אביזרים ומתקני קצה: </a:t>
            </a:r>
            <a:r>
              <a:rPr lang="he-IL" sz="2200" b="0" dirty="0" smtClean="0"/>
              <a:t>התקנת אביזרים בחדרי שירותים ומטבחונים – </a:t>
            </a:r>
            <a:r>
              <a:rPr lang="he-IL" sz="2200" b="0" dirty="0" err="1" smtClean="0"/>
              <a:t>חסכמים</a:t>
            </a:r>
            <a:r>
              <a:rPr lang="he-IL" sz="2200" b="0" dirty="0" smtClean="0"/>
              <a:t>, ברזים עם מנגנוני כיבוי אוטומטי, מיכלי הדחה דו כמותיים, מערכות השקיה מתוחכמות וכדומה</a:t>
            </a:r>
          </a:p>
          <a:p>
            <a:pPr>
              <a:lnSpc>
                <a:spcPts val="3500"/>
              </a:lnSpc>
              <a:buFont typeface="Arial" pitchFamily="34" charset="0"/>
              <a:buChar char="•"/>
            </a:pPr>
            <a:r>
              <a:rPr lang="he-IL" sz="2800" dirty="0" smtClean="0"/>
              <a:t>שינויים בהרגלי הצריכה: </a:t>
            </a:r>
            <a:r>
              <a:rPr lang="he-IL" sz="2200" b="0" dirty="0" smtClean="0"/>
              <a:t>קידום מודעות ושינויי התנהגות אצל משתמשי המבנים ואצל עובדים</a:t>
            </a:r>
          </a:p>
          <a:p>
            <a:pPr marL="514350" lvl="0" indent="-514350"/>
            <a:endParaRPr lang="he-IL" sz="2200" b="0" dirty="0" smtClean="0"/>
          </a:p>
          <a:p>
            <a:pPr marL="514350" indent="-514350"/>
            <a:endParaRPr lang="en-US" sz="2200" b="0" dirty="0" smtClean="0"/>
          </a:p>
          <a:p>
            <a:pPr marL="514350" indent="-514350"/>
            <a:endParaRPr lang="he-IL" sz="2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/>
          <p:nvPr/>
        </p:nvSpPr>
        <p:spPr>
          <a:xfrm>
            <a:off x="400051" y="1690184"/>
            <a:ext cx="832566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sz="2800" dirty="0" smtClean="0"/>
          </a:p>
          <a:p>
            <a:pPr algn="l" rtl="0"/>
            <a:r>
              <a:rPr lang="en-US" sz="2800" dirty="0" smtClean="0"/>
              <a:t>“The water footprint of a business is defined as the total volume of freshwater used directly or indirectly to run and support its operations” </a:t>
            </a:r>
          </a:p>
          <a:p>
            <a:pPr algn="r">
              <a:spcBef>
                <a:spcPts val="1800"/>
              </a:spcBef>
            </a:pPr>
            <a:r>
              <a:rPr lang="he-IL" sz="2800" dirty="0" smtClean="0">
                <a:solidFill>
                  <a:srgbClr val="FF0000"/>
                </a:solidFill>
              </a:rPr>
              <a:t>מרכיב ישיר </a:t>
            </a:r>
            <a:r>
              <a:rPr lang="he-IL" sz="2800" dirty="0" smtClean="0"/>
              <a:t>- טביעת הרגל המים-</a:t>
            </a:r>
            <a:r>
              <a:rPr lang="he-IL" sz="2800" dirty="0" err="1" smtClean="0"/>
              <a:t>ית</a:t>
            </a:r>
            <a:r>
              <a:rPr lang="he-IL" sz="2800" dirty="0" smtClean="0"/>
              <a:t> של הפעילות, ביחס ליחידות העסקיות השונות (יצור, שירותי תמיכה, </a:t>
            </a:r>
            <a:r>
              <a:rPr lang="he-IL" sz="2800" dirty="0" smtClean="0"/>
              <a:t>משרדים</a:t>
            </a:r>
            <a:r>
              <a:rPr lang="he-IL" sz="2800" dirty="0" smtClean="0"/>
              <a:t> </a:t>
            </a:r>
            <a:r>
              <a:rPr lang="he-IL" sz="2800" dirty="0" smtClean="0"/>
              <a:t>גינון </a:t>
            </a:r>
            <a:r>
              <a:rPr lang="he-IL" sz="2800" dirty="0" err="1" smtClean="0"/>
              <a:t>וכו'</a:t>
            </a:r>
            <a:r>
              <a:rPr lang="he-IL" sz="2800" dirty="0" err="1" smtClean="0"/>
              <a:t>)</a:t>
            </a:r>
            <a:endParaRPr lang="he-IL" sz="2800" dirty="0" smtClean="0"/>
          </a:p>
          <a:p>
            <a:pPr algn="r">
              <a:spcBef>
                <a:spcPts val="1800"/>
              </a:spcBef>
            </a:pPr>
            <a:r>
              <a:rPr lang="he-IL" sz="2800" dirty="0" smtClean="0">
                <a:solidFill>
                  <a:srgbClr val="FF0000"/>
                </a:solidFill>
              </a:rPr>
              <a:t>מרכיב עקיף </a:t>
            </a:r>
            <a:r>
              <a:rPr lang="he-IL" sz="2800" dirty="0" smtClean="0"/>
              <a:t>- טביעת הרגל המים-</a:t>
            </a:r>
            <a:r>
              <a:rPr lang="he-IL" sz="2800" dirty="0" err="1" smtClean="0"/>
              <a:t>ית</a:t>
            </a:r>
            <a:r>
              <a:rPr lang="he-IL" sz="2800" dirty="0" smtClean="0"/>
              <a:t> של שרשרת האספקה הקשורה לפעילות– צריכה המשמשת לייצור ושינוע חומרי גלם ובשימוש תוצרים </a:t>
            </a:r>
            <a:endParaRPr lang="en-US" sz="2800" dirty="0" smtClean="0"/>
          </a:p>
          <a:p>
            <a:pPr lvl="0" algn="l" rtl="0"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338638" y="285750"/>
            <a:ext cx="43926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רקע – </a:t>
            </a:r>
            <a:r>
              <a:rPr lang="en-US" sz="3200" dirty="0" smtClean="0">
                <a:solidFill>
                  <a:srgbClr val="0084A2"/>
                </a:solidFill>
              </a:rPr>
              <a:t>Water Footprint</a:t>
            </a:r>
            <a:endParaRPr lang="en-US" sz="3200" dirty="0">
              <a:solidFill>
                <a:srgbClr val="0084A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3158"/>
          <a:stretch>
            <a:fillRect/>
          </a:stretch>
        </p:blipFill>
        <p:spPr bwMode="auto">
          <a:xfrm>
            <a:off x="151783" y="185734"/>
            <a:ext cx="3005756" cy="188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112924" y="5972205"/>
            <a:ext cx="1887332" cy="69985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643313" y="285750"/>
            <a:ext cx="50879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דוגמאות– </a:t>
            </a:r>
            <a:r>
              <a:rPr lang="en-US" sz="3200" dirty="0" smtClean="0">
                <a:solidFill>
                  <a:srgbClr val="0084A2"/>
                </a:solidFill>
              </a:rPr>
              <a:t>Water Footprint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1652" y="5814784"/>
            <a:ext cx="345112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b="0" dirty="0" smtClean="0">
                <a:solidFill>
                  <a:srgbClr val="0070C0"/>
                </a:solidFill>
              </a:rPr>
              <a:t>http://peoplepoweredmachines.wordpress.com/2010/05/04/water-management</a:t>
            </a:r>
            <a:r>
              <a:rPr lang="en-US" sz="2000" dirty="0" smtClean="0">
                <a:solidFill>
                  <a:srgbClr val="0070C0"/>
                </a:solidFill>
              </a:rPr>
              <a:t>/</a:t>
            </a:r>
            <a:endParaRPr lang="he-IL" sz="2000" dirty="0">
              <a:solidFill>
                <a:srgbClr val="0070C0"/>
              </a:solidFill>
            </a:endParaRPr>
          </a:p>
        </p:txBody>
      </p:sp>
      <p:pic>
        <p:nvPicPr>
          <p:cNvPr id="9220" name="Picture 4" descr="http://peoplepoweredmachines.files.wordpress.com/2010/03/water-footprint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4244" y="568333"/>
            <a:ext cx="5294670" cy="6156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57300" y="285750"/>
            <a:ext cx="74739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שלבי בדיקה ושיפור ה-</a:t>
            </a:r>
            <a:r>
              <a:rPr lang="en-US" sz="3200" dirty="0" smtClean="0">
                <a:solidFill>
                  <a:srgbClr val="0084A2"/>
                </a:solidFill>
              </a:rPr>
              <a:t>Water footprint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66" y="1105989"/>
            <a:ext cx="8482148" cy="61093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קביעת טביעת הרגל המים-</a:t>
            </a:r>
            <a:r>
              <a:rPr lang="he-IL" sz="2800" dirty="0" err="1" smtClean="0">
                <a:solidFill>
                  <a:srgbClr val="003366"/>
                </a:solidFill>
              </a:rPr>
              <a:t>ית</a:t>
            </a:r>
            <a:r>
              <a:rPr lang="he-IL" sz="2800" dirty="0" smtClean="0">
                <a:solidFill>
                  <a:srgbClr val="003366"/>
                </a:solidFill>
              </a:rPr>
              <a:t> של הארגון בהווה – 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he-IL" sz="2800" dirty="0" smtClean="0">
                <a:solidFill>
                  <a:srgbClr val="003366"/>
                </a:solidFill>
              </a:rPr>
              <a:t>ביצוע תחשיב מאזן המים </a:t>
            </a:r>
          </a:p>
          <a:p>
            <a:pPr>
              <a:lnSpc>
                <a:spcPct val="1500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זיהוי הזדמנויות לחיסכון והתייעלות</a:t>
            </a:r>
          </a:p>
          <a:p>
            <a:pPr>
              <a:lnSpc>
                <a:spcPct val="1500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הכנת תוכנית פעולה לצמצום טביעת הרגל המים-</a:t>
            </a:r>
            <a:r>
              <a:rPr lang="he-IL" sz="2800" dirty="0" err="1" smtClean="0">
                <a:solidFill>
                  <a:srgbClr val="003366"/>
                </a:solidFill>
              </a:rPr>
              <a:t>ית</a:t>
            </a:r>
            <a:endParaRPr lang="he-IL" sz="2800" dirty="0" smtClean="0">
              <a:solidFill>
                <a:srgbClr val="003366"/>
              </a:solidFill>
            </a:endParaRPr>
          </a:p>
          <a:p>
            <a:pPr>
              <a:lnSpc>
                <a:spcPct val="150000"/>
              </a:lnSpc>
              <a:spcBef>
                <a:spcPts val="30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ביצוע התוכנית ובחינת מדדי ביצוע</a:t>
            </a:r>
            <a:endParaRPr lang="en-US" sz="2800" dirty="0" smtClean="0">
              <a:solidFill>
                <a:srgbClr val="003366"/>
              </a:solidFill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600" b="0" dirty="0"/>
          </a:p>
          <a:p>
            <a:r>
              <a:rPr lang="he-IL" dirty="0"/>
              <a:t> </a:t>
            </a:r>
            <a:endParaRPr lang="en-US" dirty="0"/>
          </a:p>
          <a:p>
            <a:r>
              <a:rPr lang="he-IL" dirty="0"/>
              <a:t> </a:t>
            </a:r>
            <a:endParaRPr lang="en-US" dirty="0"/>
          </a:p>
          <a:p>
            <a:endParaRPr lang="he-IL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220000">
            <a:off x="-114304" y="1173485"/>
            <a:ext cx="3040399" cy="305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57300" y="285750"/>
            <a:ext cx="74739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זיהוי ה-</a:t>
            </a:r>
            <a:r>
              <a:rPr lang="en-US" sz="3200" dirty="0" smtClean="0">
                <a:solidFill>
                  <a:srgbClr val="0084A2"/>
                </a:solidFill>
              </a:rPr>
              <a:t>Water footprint</a:t>
            </a:r>
            <a:r>
              <a:rPr lang="he-IL" sz="3200" dirty="0" smtClean="0">
                <a:solidFill>
                  <a:srgbClr val="0084A2"/>
                </a:solidFill>
              </a:rPr>
              <a:t> של הארגון בהווה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66" y="1105989"/>
            <a:ext cx="8482148" cy="72737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מרכיבי מאזן המים - </a:t>
            </a:r>
            <a:r>
              <a:rPr lang="he-IL" sz="2800" dirty="0" smtClean="0">
                <a:solidFill>
                  <a:srgbClr val="003366"/>
                </a:solidFill>
              </a:rPr>
              <a:t>התייחסות לכלל היחידות הצורכות מים – תיעוד ובדיקת מאזן מסה: </a:t>
            </a:r>
            <a:r>
              <a:rPr lang="he-IL" sz="2200" dirty="0" smtClean="0">
                <a:solidFill>
                  <a:srgbClr val="003366"/>
                </a:solidFill>
              </a:rPr>
              <a:t>צריכת מים ביחס לטיפולי קדם, מגדלי קירור, </a:t>
            </a:r>
            <a:r>
              <a:rPr lang="he-IL" sz="2200" dirty="0" err="1" smtClean="0">
                <a:solidFill>
                  <a:srgbClr val="003366"/>
                </a:solidFill>
              </a:rPr>
              <a:t>דוודי</a:t>
            </a:r>
            <a:r>
              <a:rPr lang="he-IL" sz="2200" dirty="0" smtClean="0">
                <a:solidFill>
                  <a:srgbClr val="003366"/>
                </a:solidFill>
              </a:rPr>
              <a:t> חימום, שימוש מים בתהליכי יצור, טיפול בשפכים</a:t>
            </a:r>
          </a:p>
          <a:p>
            <a:pPr>
              <a:lnSpc>
                <a:spcPts val="3600"/>
              </a:lnSpc>
              <a:spcBef>
                <a:spcPts val="18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מקורות אפשריים לנתונים: </a:t>
            </a:r>
            <a:r>
              <a:rPr lang="he-IL" sz="2200" dirty="0" smtClean="0">
                <a:solidFill>
                  <a:srgbClr val="003366"/>
                </a:solidFill>
              </a:rPr>
              <a:t>מוני מים, חשבונות מים, הערכה הנדסית על סמך ביצועי עבר, מפרטי מתקנים, התייעצות עם מומחה מים</a:t>
            </a:r>
          </a:p>
          <a:p>
            <a:pPr>
              <a:lnSpc>
                <a:spcPts val="3600"/>
              </a:lnSpc>
              <a:spcBef>
                <a:spcPts val="1800"/>
              </a:spcBef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התייחסות למרכיבי עלות: </a:t>
            </a:r>
            <a:r>
              <a:rPr lang="he-IL" sz="2800" dirty="0" err="1" smtClean="0">
                <a:solidFill>
                  <a:srgbClr val="003366"/>
                </a:solidFill>
              </a:rPr>
              <a:t>עלות</a:t>
            </a:r>
            <a:r>
              <a:rPr lang="he-IL" sz="2800" dirty="0" smtClean="0">
                <a:solidFill>
                  <a:srgbClr val="003366"/>
                </a:solidFill>
              </a:rPr>
              <a:t> ישירה </a:t>
            </a:r>
            <a:r>
              <a:rPr lang="he-IL" sz="2200" dirty="0" smtClean="0">
                <a:solidFill>
                  <a:srgbClr val="003366"/>
                </a:solidFill>
              </a:rPr>
              <a:t>(עלות מים וטיפולי קדם, אגרות ביוב, עלויות אנרגיה, אגרות רישוי, עלות אמצעים לניהול צריכת מים) </a:t>
            </a:r>
            <a:r>
              <a:rPr lang="he-IL" sz="2800" dirty="0" smtClean="0">
                <a:solidFill>
                  <a:srgbClr val="003366"/>
                </a:solidFill>
              </a:rPr>
              <a:t>ועלות עקיפה </a:t>
            </a:r>
            <a:r>
              <a:rPr lang="he-IL" sz="2200" dirty="0" smtClean="0">
                <a:solidFill>
                  <a:srgbClr val="003366"/>
                </a:solidFill>
              </a:rPr>
              <a:t>(מגבלות אתר, רישוי ואפשרויות הגדלת פעילות, השפעה על יחסים עם בעלי עניין, השפעות על הסביבה ומערכות אקולוגיות) </a:t>
            </a:r>
          </a:p>
          <a:p>
            <a:pPr>
              <a:lnSpc>
                <a:spcPts val="4000"/>
              </a:lnSpc>
              <a:buFont typeface="Arial" pitchFamily="34" charset="0"/>
              <a:buChar char="•"/>
            </a:pPr>
            <a:endParaRPr lang="en-US" sz="2800" dirty="0" smtClean="0">
              <a:solidFill>
                <a:srgbClr val="003366"/>
              </a:solidFill>
            </a:endParaRPr>
          </a:p>
          <a:p>
            <a:pPr lvl="1">
              <a:lnSpc>
                <a:spcPts val="4000"/>
              </a:lnSpc>
            </a:pPr>
            <a:endParaRPr lang="en-US" sz="2600" b="0" dirty="0"/>
          </a:p>
          <a:p>
            <a:pPr>
              <a:lnSpc>
                <a:spcPts val="4000"/>
              </a:lnSpc>
            </a:pPr>
            <a:r>
              <a:rPr lang="he-IL" dirty="0"/>
              <a:t> </a:t>
            </a:r>
            <a:endParaRPr lang="en-US" dirty="0"/>
          </a:p>
          <a:p>
            <a:pPr>
              <a:lnSpc>
                <a:spcPts val="4000"/>
              </a:lnSpc>
            </a:pPr>
            <a:r>
              <a:rPr lang="he-IL" dirty="0"/>
              <a:t> </a:t>
            </a:r>
            <a:endParaRPr lang="en-US" dirty="0"/>
          </a:p>
          <a:p>
            <a:pPr>
              <a:lnSpc>
                <a:spcPts val="4000"/>
              </a:lnSpc>
            </a:pPr>
            <a:endParaRPr lang="he-I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57300" y="285750"/>
            <a:ext cx="74739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זיהוי הזדמנויות לחיסכון והתייעלות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66" y="1105989"/>
            <a:ext cx="8482148" cy="68788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על בסיס מאזן מים יש לדרג מרכיבי שימוש (נפח) ולבחון: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 דלף </a:t>
            </a:r>
            <a:r>
              <a:rPr lang="he-IL" sz="2800" dirty="0" smtClean="0">
                <a:solidFill>
                  <a:srgbClr val="003366"/>
                </a:solidFill>
              </a:rPr>
              <a:t>ממערכות תשתית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הזדמנויות </a:t>
            </a:r>
            <a:r>
              <a:rPr lang="he-IL" sz="2800" dirty="0" err="1" smtClean="0">
                <a:solidFill>
                  <a:srgbClr val="3366FF"/>
                </a:solidFill>
              </a:rPr>
              <a:t>למיחזור</a:t>
            </a:r>
            <a:r>
              <a:rPr lang="he-IL" sz="2800" dirty="0" smtClean="0">
                <a:solidFill>
                  <a:srgbClr val="3366FF"/>
                </a:solidFill>
              </a:rPr>
              <a:t> או החלפת מי מערכת </a:t>
            </a:r>
            <a:r>
              <a:rPr lang="he-IL" sz="2800" dirty="0" smtClean="0">
                <a:solidFill>
                  <a:srgbClr val="003366"/>
                </a:solidFill>
              </a:rPr>
              <a:t>במקור חלופי </a:t>
            </a:r>
            <a:r>
              <a:rPr lang="he-IL" sz="2200" dirty="0" smtClean="0">
                <a:solidFill>
                  <a:srgbClr val="003366"/>
                </a:solidFill>
              </a:rPr>
              <a:t>מגדלי קירור, הגדלת מספר מחזורי מים במערכות קירור, שימוש במי מערכת לשטיפות אחרונות בלבד, הפניית קולחים לגינון </a:t>
            </a:r>
            <a:r>
              <a:rPr lang="he-IL" sz="2200" dirty="0" err="1" smtClean="0">
                <a:solidFill>
                  <a:srgbClr val="003366"/>
                </a:solidFill>
              </a:rPr>
              <a:t>וכו</a:t>
            </a:r>
            <a:r>
              <a:rPr lang="he-IL" sz="2200" dirty="0" smtClean="0">
                <a:solidFill>
                  <a:srgbClr val="003366"/>
                </a:solidFill>
              </a:rPr>
              <a:t>'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מקורות לבזבוז </a:t>
            </a:r>
            <a:r>
              <a:rPr lang="he-IL" sz="2800" dirty="0" smtClean="0">
                <a:solidFill>
                  <a:srgbClr val="003366"/>
                </a:solidFill>
              </a:rPr>
              <a:t>כמו תהליכי שטיפה וניקוי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שילוב עובדים בתהליך </a:t>
            </a:r>
            <a:r>
              <a:rPr lang="he-IL" sz="2800" dirty="0" smtClean="0">
                <a:solidFill>
                  <a:srgbClr val="003366"/>
                </a:solidFill>
              </a:rPr>
              <a:t>לקבלת רעיונות וקידום מודעות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לצורך כך מומלץ להקים </a:t>
            </a:r>
            <a:r>
              <a:rPr lang="he-IL" sz="2800" dirty="0" smtClean="0">
                <a:solidFill>
                  <a:srgbClr val="3366FF"/>
                </a:solidFill>
              </a:rPr>
              <a:t>צוות חיסכון במים </a:t>
            </a:r>
            <a:r>
              <a:rPr lang="he-IL" sz="2800" dirty="0" smtClean="0">
                <a:solidFill>
                  <a:srgbClr val="003366"/>
                </a:solidFill>
              </a:rPr>
              <a:t>הכולל מומחים לנושאי מים, מימון, הנדסה ומערכות תפעול</a:t>
            </a:r>
            <a:endParaRPr lang="en-US" sz="2800" dirty="0" smtClean="0">
              <a:solidFill>
                <a:srgbClr val="003366"/>
              </a:solidFill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600" b="0" dirty="0"/>
          </a:p>
          <a:p>
            <a:r>
              <a:rPr lang="he-IL" dirty="0"/>
              <a:t> </a:t>
            </a:r>
            <a:endParaRPr lang="en-US" dirty="0"/>
          </a:p>
          <a:p>
            <a:r>
              <a:rPr lang="he-IL" dirty="0"/>
              <a:t> </a:t>
            </a:r>
            <a:endParaRPr lang="en-US" dirty="0"/>
          </a:p>
          <a:p>
            <a:endParaRPr lang="he-I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5863" y="285750"/>
            <a:ext cx="75453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זיהוי הזדמנויות לחיסכון והתייעלות - דוגמא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66" y="1105989"/>
            <a:ext cx="8482148" cy="58477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3366FF"/>
                </a:solidFill>
              </a:rPr>
              <a:t>מגדלי קירור יכולים להשתמש במגוון רחב של מקורות מים כתחליף למי מערכת : </a:t>
            </a:r>
            <a:r>
              <a:rPr lang="he-IL" sz="2200" dirty="0" smtClean="0">
                <a:solidFill>
                  <a:srgbClr val="003366"/>
                </a:solidFill>
              </a:rPr>
              <a:t>קולחים </a:t>
            </a:r>
            <a:r>
              <a:rPr lang="he-IL" sz="2200" dirty="0" err="1" smtClean="0">
                <a:solidFill>
                  <a:srgbClr val="003366"/>
                </a:solidFill>
              </a:rPr>
              <a:t>ממט"ש</a:t>
            </a:r>
            <a:r>
              <a:rPr lang="he-IL" sz="2200" dirty="0" smtClean="0">
                <a:solidFill>
                  <a:srgbClr val="003366"/>
                </a:solidFill>
              </a:rPr>
              <a:t> עירוני </a:t>
            </a:r>
            <a:r>
              <a:rPr lang="he-IL" sz="2200" dirty="0" err="1" smtClean="0">
                <a:solidFill>
                  <a:srgbClr val="003366"/>
                </a:solidFill>
              </a:rPr>
              <a:t>ממט"ש</a:t>
            </a:r>
            <a:r>
              <a:rPr lang="he-IL" sz="2200" dirty="0" smtClean="0">
                <a:solidFill>
                  <a:srgbClr val="003366"/>
                </a:solidFill>
              </a:rPr>
              <a:t> המפעל או </a:t>
            </a:r>
            <a:r>
              <a:rPr lang="he-IL" sz="2200" dirty="0" err="1" smtClean="0">
                <a:solidFill>
                  <a:srgbClr val="003366"/>
                </a:solidFill>
              </a:rPr>
              <a:t>ממט"ש</a:t>
            </a:r>
            <a:r>
              <a:rPr lang="he-IL" sz="2200" dirty="0" smtClean="0">
                <a:solidFill>
                  <a:srgbClr val="003366"/>
                </a:solidFill>
              </a:rPr>
              <a:t> תעשייתי סמוך, מי עיבוי, מי רכז ממערכות </a:t>
            </a:r>
            <a:r>
              <a:rPr lang="en-US" sz="2200" dirty="0" smtClean="0">
                <a:solidFill>
                  <a:srgbClr val="003366"/>
                </a:solidFill>
              </a:rPr>
              <a:t>RO</a:t>
            </a:r>
            <a:r>
              <a:rPr lang="he-IL" sz="2200" dirty="0" smtClean="0">
                <a:solidFill>
                  <a:srgbClr val="003366"/>
                </a:solidFill>
              </a:rPr>
              <a:t> וקדם טיפול, מליחים באם זמין, מי נגר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יש לשים לב בבדיקת </a:t>
            </a:r>
          </a:p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rgbClr val="003366"/>
                </a:solidFill>
              </a:rPr>
              <a:t>כדאיות </a:t>
            </a:r>
            <a:r>
              <a:rPr lang="he-IL" sz="2800" dirty="0" smtClean="0">
                <a:solidFill>
                  <a:srgbClr val="3366FF"/>
                </a:solidFill>
              </a:rPr>
              <a:t>צורך בטיפול קדם </a:t>
            </a:r>
          </a:p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rgbClr val="003366"/>
                </a:solidFill>
              </a:rPr>
              <a:t>במקור חלופי </a:t>
            </a:r>
            <a:r>
              <a:rPr lang="he-IL" sz="2800" dirty="0" smtClean="0">
                <a:solidFill>
                  <a:srgbClr val="3366FF"/>
                </a:solidFill>
              </a:rPr>
              <a:t>ולהשפעה </a:t>
            </a:r>
          </a:p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rgbClr val="3366FF"/>
                </a:solidFill>
              </a:rPr>
              <a:t>על איכות שפכים </a:t>
            </a:r>
            <a:r>
              <a:rPr lang="he-IL" sz="2800" dirty="0" smtClean="0">
                <a:solidFill>
                  <a:srgbClr val="003366"/>
                </a:solidFill>
              </a:rPr>
              <a:t>כתוצאה</a:t>
            </a:r>
          </a:p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rgbClr val="003366"/>
                </a:solidFill>
              </a:rPr>
              <a:t> מהשינוי</a:t>
            </a:r>
            <a:endParaRPr lang="en-US" sz="2800" dirty="0">
              <a:solidFill>
                <a:srgbClr val="003366"/>
              </a:solidFill>
            </a:endParaRPr>
          </a:p>
          <a:p>
            <a:endParaRPr lang="he-I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</a:blip>
          <a:srcRect t="5395" r="3916"/>
          <a:stretch>
            <a:fillRect/>
          </a:stretch>
        </p:blipFill>
        <p:spPr bwMode="auto">
          <a:xfrm>
            <a:off x="-28576" y="3314701"/>
            <a:ext cx="46863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9966" y="285750"/>
            <a:ext cx="8461284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הכנת תוכנית פעולה לצמצום ה-</a:t>
            </a:r>
            <a:r>
              <a:rPr lang="en-US" sz="3200" dirty="0" smtClean="0">
                <a:solidFill>
                  <a:srgbClr val="0084A2"/>
                </a:solidFill>
              </a:rPr>
              <a:t>Water footprint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66" y="1105989"/>
            <a:ext cx="8482148" cy="57246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זיהוי תרומת מרכיבי שינוי אפשריים – יש להתייחס  ל: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שינוי טכנולוגי ושינוי בנפח צריכת מים/יצור שפכים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מרכיבי עלות</a:t>
            </a:r>
            <a:r>
              <a:rPr lang="he-IL" sz="2200" dirty="0" smtClean="0">
                <a:solidFill>
                  <a:srgbClr val="003366"/>
                </a:solidFill>
              </a:rPr>
              <a:t> (הון + תפעול של שינוי טכנולוגי, רישוי והיתרים)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מרכיבי מימון וקביעת תקציב </a:t>
            </a:r>
            <a:r>
              <a:rPr lang="he-IL" sz="2200" dirty="0" smtClean="0">
                <a:solidFill>
                  <a:srgbClr val="003366"/>
                </a:solidFill>
              </a:rPr>
              <a:t>(תמיכות, הלוואות ייעודיות, החזר השקעה)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קושי בביצוע ומרכיבי סיכון </a:t>
            </a:r>
            <a:r>
              <a:rPr lang="he-IL" sz="2200" dirty="0" smtClean="0">
                <a:solidFill>
                  <a:srgbClr val="003366"/>
                </a:solidFill>
              </a:rPr>
              <a:t>(תלות בגורמים חיצוניים, השפעות)</a:t>
            </a:r>
            <a:r>
              <a:rPr lang="he-IL" sz="2800" dirty="0" smtClean="0">
                <a:solidFill>
                  <a:srgbClr val="003366"/>
                </a:solidFill>
              </a:rPr>
              <a:t>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לוחות זמנים לביצוע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תרומה לדימוי ציבורי, השפעה על בעלי עניין</a:t>
            </a:r>
            <a:endParaRPr lang="en-US" sz="2600" dirty="0"/>
          </a:p>
          <a:p>
            <a:r>
              <a:rPr lang="he-IL" dirty="0"/>
              <a:t> </a:t>
            </a:r>
            <a:endParaRPr lang="en-US" dirty="0"/>
          </a:p>
          <a:p>
            <a:r>
              <a:rPr lang="he-IL" dirty="0"/>
              <a:t> </a:t>
            </a:r>
            <a:endParaRPr lang="en-US" dirty="0"/>
          </a:p>
          <a:p>
            <a:endParaRPr lang="he-I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9966" y="285750"/>
            <a:ext cx="8461284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הכנת תוכנית פעולה לצמצום ה-</a:t>
            </a:r>
            <a:r>
              <a:rPr lang="en-US" sz="3200" dirty="0" smtClean="0">
                <a:solidFill>
                  <a:srgbClr val="0084A2"/>
                </a:solidFill>
              </a:rPr>
              <a:t>Water footprint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5038" y="1100138"/>
            <a:ext cx="2757473" cy="30777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3366"/>
                </a:solidFill>
              </a:rPr>
              <a:t>קביעת סדרי עדיפות למרכיבי שינוי </a:t>
            </a:r>
            <a:r>
              <a:rPr lang="he-IL" sz="2200" dirty="0" smtClean="0">
                <a:solidFill>
                  <a:srgbClr val="003366"/>
                </a:solidFill>
              </a:rPr>
              <a:t>(ערך צפוי לצד עלות)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dirty="0"/>
          </a:p>
          <a:p>
            <a:endParaRPr lang="he-IL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269966" y="897745"/>
          <a:ext cx="6015037" cy="5443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0113" y="3429031"/>
            <a:ext cx="42576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800" dirty="0" smtClean="0"/>
              <a:t>מורכבות יישום         עלות כספית והנדסית</a:t>
            </a:r>
            <a:endParaRPr lang="he-IL" sz="1800" dirty="0"/>
          </a:p>
        </p:txBody>
      </p:sp>
      <p:sp>
        <p:nvSpPr>
          <p:cNvPr id="11" name="Rectangle 10"/>
          <p:cNvSpPr/>
          <p:nvPr/>
        </p:nvSpPr>
        <p:spPr>
          <a:xfrm rot="16200000">
            <a:off x="1257280" y="3714774"/>
            <a:ext cx="4049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800" dirty="0" smtClean="0"/>
              <a:t>תרומה לצמצום         </a:t>
            </a:r>
            <a:r>
              <a:rPr lang="en-US" sz="1800" dirty="0" smtClean="0"/>
              <a:t>Water Footprint</a:t>
            </a:r>
            <a:endParaRPr lang="he-IL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9966" y="285750"/>
            <a:ext cx="8461284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rgbClr val="0084A2"/>
                </a:solidFill>
              </a:rPr>
              <a:t>ביצוע התוכנית ובחינת מדדי ביצוע</a:t>
            </a:r>
            <a:endParaRPr lang="en-US" sz="3200" dirty="0">
              <a:solidFill>
                <a:srgbClr val="0084A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66" y="1105989"/>
            <a:ext cx="8482148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B0F0"/>
                </a:solidFill>
              </a:rPr>
              <a:t>מדדי ביצוע תפעוליים</a:t>
            </a:r>
            <a:r>
              <a:rPr lang="he-IL" sz="2800" dirty="0" smtClean="0">
                <a:solidFill>
                  <a:srgbClr val="003366"/>
                </a:solidFill>
              </a:rPr>
              <a:t>: </a:t>
            </a:r>
            <a:r>
              <a:rPr lang="he-IL" sz="2400" dirty="0" smtClean="0">
                <a:solidFill>
                  <a:srgbClr val="003366"/>
                </a:solidFill>
              </a:rPr>
              <a:t>שינוי נפח צריכת מים ליחידת מוצר/יחידת אנרגיה/יחידת שטח, עלות ליחידת חיסכון, בחינת עלויות תפעול ותחזוקה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B0F0"/>
                </a:solidFill>
              </a:rPr>
              <a:t>מדדי ביצוע סביבתיים</a:t>
            </a:r>
            <a:r>
              <a:rPr lang="he-IL" sz="2800" dirty="0" smtClean="0">
                <a:solidFill>
                  <a:srgbClr val="003366"/>
                </a:solidFill>
              </a:rPr>
              <a:t>: </a:t>
            </a:r>
            <a:r>
              <a:rPr lang="he-IL" sz="2400" dirty="0" smtClean="0">
                <a:solidFill>
                  <a:srgbClr val="003366"/>
                </a:solidFill>
              </a:rPr>
              <a:t>שינוי בנפח ואיכות פסולות (שפכים, בוצות), ניצול </a:t>
            </a:r>
            <a:r>
              <a:rPr lang="he-IL" sz="2400" dirty="0" err="1" smtClean="0">
                <a:solidFill>
                  <a:srgbClr val="003366"/>
                </a:solidFill>
              </a:rPr>
              <a:t>תמלחות</a:t>
            </a:r>
            <a:r>
              <a:rPr lang="he-IL" sz="2400" dirty="0" smtClean="0">
                <a:solidFill>
                  <a:srgbClr val="003366"/>
                </a:solidFill>
              </a:rPr>
              <a:t>, שיפור דימוי ציבורי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he-IL" sz="2800" dirty="0" smtClean="0">
                <a:solidFill>
                  <a:srgbClr val="00B0F0"/>
                </a:solidFill>
              </a:rPr>
              <a:t>תשומת לב למגוון הערכים מיישום:</a:t>
            </a:r>
          </a:p>
          <a:p>
            <a:pPr lvl="1">
              <a:buFont typeface="Arial" pitchFamily="34" charset="0"/>
              <a:buChar char="•"/>
            </a:pPr>
            <a:r>
              <a:rPr lang="he-IL" sz="2400" dirty="0" smtClean="0">
                <a:solidFill>
                  <a:srgbClr val="003366"/>
                </a:solidFill>
              </a:rPr>
              <a:t>כלכלי – חיסכון בעלויות</a:t>
            </a:r>
          </a:p>
          <a:p>
            <a:pPr lvl="1">
              <a:buFont typeface="Arial" pitchFamily="34" charset="0"/>
              <a:buChar char="•"/>
            </a:pPr>
            <a:r>
              <a:rPr lang="he-IL" sz="2400" dirty="0" smtClean="0">
                <a:solidFill>
                  <a:srgbClr val="003366"/>
                </a:solidFill>
              </a:rPr>
              <a:t>אסטרטגי – יצירת יתרון תחרותי</a:t>
            </a:r>
          </a:p>
          <a:p>
            <a:pPr lvl="1">
              <a:buFont typeface="Arial" pitchFamily="34" charset="0"/>
              <a:buChar char="•"/>
            </a:pPr>
            <a:r>
              <a:rPr lang="he-IL" sz="2400" dirty="0" smtClean="0">
                <a:solidFill>
                  <a:srgbClr val="003366"/>
                </a:solidFill>
              </a:rPr>
              <a:t>תפעולי – התייעלות וחיסכון במקור</a:t>
            </a:r>
          </a:p>
          <a:p>
            <a:pPr lvl="1">
              <a:buFont typeface="Arial" pitchFamily="34" charset="0"/>
              <a:buChar char="•"/>
            </a:pPr>
            <a:r>
              <a:rPr lang="he-IL" sz="2400" dirty="0" smtClean="0">
                <a:solidFill>
                  <a:srgbClr val="003366"/>
                </a:solidFill>
              </a:rPr>
              <a:t>ערך לסביבה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600" b="0" dirty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600" b="0" dirty="0"/>
          </a:p>
          <a:p>
            <a:r>
              <a:rPr lang="he-IL" dirty="0"/>
              <a:t> </a:t>
            </a:r>
            <a:endParaRPr lang="en-US" dirty="0"/>
          </a:p>
          <a:p>
            <a:r>
              <a:rPr lang="he-IL" dirty="0"/>
              <a:t> </a:t>
            </a:r>
            <a:endParaRPr lang="en-US" dirty="0"/>
          </a:p>
          <a:p>
            <a:endParaRPr lang="he-I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56"/>
            <a:ext cx="9144000" cy="124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71713" y="871558"/>
            <a:ext cx="5645121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he-IL" sz="3200" dirty="0" smtClean="0">
                <a:solidFill>
                  <a:schemeClr val="bg1"/>
                </a:solidFill>
              </a:rPr>
              <a:t>מקרה בוחן – הולנד, 2002-2005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66" y="1420325"/>
            <a:ext cx="8482148" cy="59862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35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he-IL" sz="2600" dirty="0" smtClean="0">
                <a:solidFill>
                  <a:srgbClr val="003366"/>
                </a:solidFill>
              </a:rPr>
              <a:t>ממפעלי החברה הגדולים והוותיקים, 9 מתקני ייצור חומרים: </a:t>
            </a:r>
            <a:r>
              <a:rPr lang="he-IL" sz="2200" dirty="0" smtClean="0">
                <a:solidFill>
                  <a:srgbClr val="003366"/>
                </a:solidFill>
              </a:rPr>
              <a:t>שרפים סינטטיים, חומרי קירור, תוצרי פלואור כמו טפלון ועוד</a:t>
            </a:r>
          </a:p>
          <a:p>
            <a:pPr>
              <a:lnSpc>
                <a:spcPts val="35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he-IL" sz="2600" dirty="0" smtClean="0">
                <a:solidFill>
                  <a:srgbClr val="003366"/>
                </a:solidFill>
              </a:rPr>
              <a:t>נפח מים בשימוש מגדלי קירור מתקן טפלון: 265,000 מ"ק/ש</a:t>
            </a:r>
          </a:p>
          <a:p>
            <a:pPr>
              <a:lnSpc>
                <a:spcPts val="35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he-IL" sz="2600" dirty="0" smtClean="0">
                <a:solidFill>
                  <a:srgbClr val="3366FF"/>
                </a:solidFill>
              </a:rPr>
              <a:t>בדיקת החלפת מי מערכת במקור חלופי </a:t>
            </a:r>
            <a:r>
              <a:rPr lang="he-IL" sz="2600" dirty="0" smtClean="0">
                <a:solidFill>
                  <a:srgbClr val="003366"/>
                </a:solidFill>
              </a:rPr>
              <a:t>- מתקן לשיקום מים שזוהמו בפלואור אשר סולקו עד אז לנחל</a:t>
            </a:r>
          </a:p>
          <a:p>
            <a:pPr>
              <a:lnSpc>
                <a:spcPts val="35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he-IL" sz="2600" dirty="0" smtClean="0">
                <a:solidFill>
                  <a:srgbClr val="003366"/>
                </a:solidFill>
              </a:rPr>
              <a:t>טיפול כימי דרוש דומה לקיים, תוספת מערך ניטור לאיכות המים (עכירות, מוליכות) המחליף בעת הצורך למי מערכת</a:t>
            </a:r>
          </a:p>
          <a:p>
            <a:pPr>
              <a:lnSpc>
                <a:spcPts val="35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he-IL" sz="2600" dirty="0" smtClean="0">
                <a:solidFill>
                  <a:srgbClr val="3366FF"/>
                </a:solidFill>
              </a:rPr>
              <a:t>עלות: 445,000 €, חסכון שנתי:  230,000 €</a:t>
            </a:r>
          </a:p>
          <a:p>
            <a:pPr>
              <a:lnSpc>
                <a:spcPts val="35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he-IL" sz="2600" dirty="0" smtClean="0">
                <a:solidFill>
                  <a:srgbClr val="3366FF"/>
                </a:solidFill>
              </a:rPr>
              <a:t>שיעור תשואה פנימי: 44%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b="0" dirty="0" smtClean="0">
                <a:solidFill>
                  <a:srgbClr val="003366"/>
                </a:solidFill>
              </a:rPr>
              <a:t>http://www.gewater.com/pdf/Case%20Studies_Cust/Americas/English/CS1252EN.pdf</a:t>
            </a:r>
            <a:endParaRPr lang="en-US" sz="1700" b="0" dirty="0">
              <a:solidFill>
                <a:srgbClr val="003366"/>
              </a:solidFill>
            </a:endParaRPr>
          </a:p>
          <a:p>
            <a:r>
              <a:rPr lang="he-IL" sz="1700" b="0" dirty="0"/>
              <a:t> </a:t>
            </a:r>
            <a:endParaRPr lang="en-US" sz="1700" b="0" dirty="0"/>
          </a:p>
          <a:p>
            <a:r>
              <a:rPr lang="he-IL" dirty="0"/>
              <a:t> </a:t>
            </a:r>
            <a:endParaRPr lang="en-US" dirty="0"/>
          </a:p>
          <a:p>
            <a:endParaRPr lang="he-IL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91" y="677859"/>
            <a:ext cx="2030322" cy="64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0135" y="275429"/>
            <a:ext cx="919163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  <p:pic>
        <p:nvPicPr>
          <p:cNvPr id="35843" name="Picture 3" descr="BG4"/>
          <p:cNvPicPr>
            <a:picLocks noChangeAspect="1" noChangeArrowheads="1"/>
          </p:cNvPicPr>
          <p:nvPr/>
        </p:nvPicPr>
        <p:blipFill>
          <a:blip r:embed="rId3" cstate="print"/>
          <a:srcRect r="2" b="-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7250" y="4621213"/>
            <a:ext cx="1811338" cy="785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5845" name="Picture 19" descr="Hands"/>
          <p:cNvPicPr preferRelativeResize="0">
            <a:picLocks noChangeArrowheads="1"/>
          </p:cNvPicPr>
          <p:nvPr/>
        </p:nvPicPr>
        <p:blipFill>
          <a:blip r:embed="rId5" cstate="print"/>
          <a:srcRect r="-69" b="6"/>
          <a:stretch>
            <a:fillRect/>
          </a:stretch>
        </p:blipFill>
        <p:spPr bwMode="auto">
          <a:xfrm>
            <a:off x="3921125" y="768350"/>
            <a:ext cx="1301750" cy="1301750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5846" name="Rectangle 3"/>
          <p:cNvSpPr>
            <a:spLocks noChangeArrowheads="1"/>
          </p:cNvSpPr>
          <p:nvPr/>
        </p:nvSpPr>
        <p:spPr bwMode="auto">
          <a:xfrm>
            <a:off x="2816225" y="2357438"/>
            <a:ext cx="3511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he-IL" sz="3600" b="0" dirty="0">
                <a:solidFill>
                  <a:srgbClr val="0084A2"/>
                </a:solidFill>
              </a:rPr>
              <a:t>קבוצת הייעוץ אביב</a:t>
            </a:r>
            <a:endParaRPr lang="en-US" sz="3600" b="0" dirty="0">
              <a:solidFill>
                <a:srgbClr val="0084A2"/>
              </a:solidFill>
            </a:endParaRPr>
          </a:p>
        </p:txBody>
      </p:sp>
      <p:sp>
        <p:nvSpPr>
          <p:cNvPr id="35847" name="Rectangle 3"/>
          <p:cNvSpPr>
            <a:spLocks noChangeArrowheads="1"/>
          </p:cNvSpPr>
          <p:nvPr/>
        </p:nvSpPr>
        <p:spPr bwMode="auto">
          <a:xfrm>
            <a:off x="2921000" y="3098800"/>
            <a:ext cx="330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he-IL" sz="1800" b="0">
                <a:solidFill>
                  <a:srgbClr val="0084A2"/>
                </a:solidFill>
              </a:rPr>
              <a:t>מ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ח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ו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י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ב  י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ם   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ל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ת  ו  צ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א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ו</a:t>
            </a:r>
            <a:r>
              <a:rPr lang="en-US" sz="1800" b="0">
                <a:solidFill>
                  <a:srgbClr val="0084A2"/>
                </a:solidFill>
              </a:rPr>
              <a:t> </a:t>
            </a:r>
            <a:r>
              <a:rPr lang="he-IL" sz="1800" b="0">
                <a:solidFill>
                  <a:srgbClr val="0084A2"/>
                </a:solidFill>
              </a:rPr>
              <a:t> ת</a:t>
            </a:r>
            <a:endParaRPr lang="en-US" sz="1800" b="0">
              <a:solidFill>
                <a:srgbClr val="0084A2"/>
              </a:solidFill>
            </a:endParaRPr>
          </a:p>
        </p:txBody>
      </p:sp>
      <p:sp>
        <p:nvSpPr>
          <p:cNvPr id="35848" name="Rectangle 23"/>
          <p:cNvSpPr>
            <a:spLocks noChangeArrowheads="1"/>
          </p:cNvSpPr>
          <p:nvPr/>
        </p:nvSpPr>
        <p:spPr bwMode="auto">
          <a:xfrm>
            <a:off x="0" y="6692900"/>
            <a:ext cx="9144000" cy="179388"/>
          </a:xfrm>
          <a:prstGeom prst="rect">
            <a:avLst/>
          </a:prstGeom>
          <a:gradFill rotWithShape="1">
            <a:gsLst>
              <a:gs pos="0">
                <a:srgbClr val="0084A2">
                  <a:alpha val="78998"/>
                </a:srgbClr>
              </a:gs>
              <a:gs pos="100000">
                <a:srgbClr val="006076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/>
          </a:p>
        </p:txBody>
      </p:sp>
      <p:sp>
        <p:nvSpPr>
          <p:cNvPr id="35849" name="Rectangle 3"/>
          <p:cNvSpPr>
            <a:spLocks noChangeArrowheads="1"/>
          </p:cNvSpPr>
          <p:nvPr/>
        </p:nvSpPr>
        <p:spPr bwMode="auto">
          <a:xfrm>
            <a:off x="2027238" y="5770563"/>
            <a:ext cx="5089525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he-IL" sz="1700">
                <a:solidFill>
                  <a:srgbClr val="0084A2"/>
                </a:solidFill>
              </a:rPr>
              <a:t>אביב ניהול, הנדסה ומערכות מידע בע"מ</a:t>
            </a:r>
          </a:p>
          <a:p>
            <a:pPr algn="ctr">
              <a:lnSpc>
                <a:spcPct val="120000"/>
              </a:lnSpc>
            </a:pPr>
            <a:r>
              <a:rPr lang="he-IL" sz="1600" b="0"/>
              <a:t>טל: 03-9024004 </a:t>
            </a:r>
            <a:r>
              <a:rPr lang="en-US" sz="1600" b="0"/>
              <a:t> I </a:t>
            </a:r>
            <a:r>
              <a:rPr lang="he-IL" sz="1600" b="0"/>
              <a:t> פקס: 03-9024224  </a:t>
            </a:r>
            <a:r>
              <a:rPr lang="en-US" sz="1600" b="0"/>
              <a:t>www.avivil.com 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עיצוב ברירת מחדל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עיצוב ברירת מחדל">
  <a:themeElements>
    <a:clrScheme name="עיצוב ברירת מחדל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366"/>
      </a:hlink>
      <a:folHlink>
        <a:srgbClr val="003366"/>
      </a:folHlink>
    </a:clrScheme>
    <a:fontScheme name="עיצוב ברירת מחדל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63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63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66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19864</TotalTime>
  <Words>948</Words>
  <Application>Microsoft Office PowerPoint</Application>
  <PresentationFormat>On-screen Show (4:3)</PresentationFormat>
  <Paragraphs>113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עיצוב ברירת מחדל</vt:lpstr>
      <vt:lpstr>2_עיצוב ברירת מחדל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Edna Segev</dc:creator>
  <cp:lastModifiedBy>Yifaat Baron</cp:lastModifiedBy>
  <cp:revision>1188</cp:revision>
  <dcterms:created xsi:type="dcterms:W3CDTF">2007-05-17T12:25:00Z</dcterms:created>
  <dcterms:modified xsi:type="dcterms:W3CDTF">2011-06-23T06:50:21Z</dcterms:modified>
</cp:coreProperties>
</file>